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96" r:id="rId3"/>
    <p:sldId id="257" r:id="rId4"/>
    <p:sldId id="259" r:id="rId5"/>
    <p:sldId id="260" r:id="rId6"/>
    <p:sldId id="261" r:id="rId7"/>
    <p:sldId id="263" r:id="rId8"/>
    <p:sldId id="324" r:id="rId9"/>
    <p:sldId id="325" r:id="rId10"/>
    <p:sldId id="326" r:id="rId11"/>
    <p:sldId id="327" r:id="rId12"/>
    <p:sldId id="328" r:id="rId13"/>
    <p:sldId id="295" r:id="rId14"/>
    <p:sldId id="300" r:id="rId15"/>
    <p:sldId id="264" r:id="rId16"/>
    <p:sldId id="277" r:id="rId17"/>
    <p:sldId id="265" r:id="rId18"/>
    <p:sldId id="266" r:id="rId19"/>
    <p:sldId id="268" r:id="rId20"/>
    <p:sldId id="269" r:id="rId21"/>
    <p:sldId id="299" r:id="rId22"/>
    <p:sldId id="312" r:id="rId23"/>
    <p:sldId id="311" r:id="rId24"/>
    <p:sldId id="313" r:id="rId25"/>
    <p:sldId id="314" r:id="rId26"/>
    <p:sldId id="315" r:id="rId27"/>
    <p:sldId id="310" r:id="rId28"/>
    <p:sldId id="316" r:id="rId29"/>
    <p:sldId id="271" r:id="rId30"/>
    <p:sldId id="272" r:id="rId31"/>
    <p:sldId id="273" r:id="rId32"/>
    <p:sldId id="274" r:id="rId33"/>
    <p:sldId id="275" r:id="rId34"/>
    <p:sldId id="276" r:id="rId35"/>
    <p:sldId id="267" r:id="rId36"/>
    <p:sldId id="278" r:id="rId37"/>
    <p:sldId id="281" r:id="rId38"/>
    <p:sldId id="279" r:id="rId39"/>
    <p:sldId id="280" r:id="rId40"/>
    <p:sldId id="317" r:id="rId41"/>
    <p:sldId id="283" r:id="rId42"/>
    <p:sldId id="284" r:id="rId43"/>
    <p:sldId id="287" r:id="rId44"/>
    <p:sldId id="288" r:id="rId45"/>
    <p:sldId id="289" r:id="rId46"/>
    <p:sldId id="290" r:id="rId47"/>
    <p:sldId id="291" r:id="rId48"/>
    <p:sldId id="292" r:id="rId49"/>
    <p:sldId id="301" r:id="rId50"/>
    <p:sldId id="297" r:id="rId51"/>
    <p:sldId id="298" r:id="rId52"/>
    <p:sldId id="302" r:id="rId53"/>
    <p:sldId id="285" r:id="rId54"/>
    <p:sldId id="293" r:id="rId55"/>
    <p:sldId id="318" r:id="rId56"/>
    <p:sldId id="319" r:id="rId57"/>
    <p:sldId id="303" r:id="rId58"/>
    <p:sldId id="262" r:id="rId59"/>
    <p:sldId id="305" r:id="rId60"/>
    <p:sldId id="320" r:id="rId61"/>
    <p:sldId id="321" r:id="rId62"/>
    <p:sldId id="322" r:id="rId63"/>
    <p:sldId id="307" r:id="rId64"/>
    <p:sldId id="309" r:id="rId65"/>
    <p:sldId id="323" r:id="rId66"/>
    <p:sldId id="294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B6E7AA-C517-6641-9B1D-E2FFEA78BFFB}" v="12" dt="2020-06-25T19:32:15.2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3878"/>
  </p:normalViewPr>
  <p:slideViewPr>
    <p:cSldViewPr snapToGrid="0" snapToObjects="1" showGuides="1">
      <p:cViewPr varScale="1">
        <p:scale>
          <a:sx n="100" d="100"/>
          <a:sy n="100" d="100"/>
        </p:scale>
        <p:origin x="184" y="50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7AB5D1-EB40-2D43-9AD6-97E02E5064DF}" type="doc">
      <dgm:prSet loTypeId="urn:microsoft.com/office/officeart/2008/layout/HexagonCluster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B443A732-8C64-B441-AC92-5C220DD40B89}">
      <dgm:prSet phldrT="[Text]"/>
      <dgm:spPr/>
      <dgm:t>
        <a:bodyPr/>
        <a:lstStyle/>
        <a:p>
          <a:r>
            <a:rPr lang="en-GB" b="1" dirty="0">
              <a:solidFill>
                <a:schemeClr val="accent1">
                  <a:lumMod val="50000"/>
                </a:schemeClr>
              </a:solidFill>
            </a:rPr>
            <a:t>Associate Professor</a:t>
          </a:r>
        </a:p>
      </dgm:t>
    </dgm:pt>
    <dgm:pt modelId="{A4EB8CC0-A55F-D448-8CD4-6CE8203DBD6A}" type="parTrans" cxnId="{E6CB7750-B79A-C949-97FF-0445D1BF24FE}">
      <dgm:prSet/>
      <dgm:spPr/>
      <dgm:t>
        <a:bodyPr/>
        <a:lstStyle/>
        <a:p>
          <a:endParaRPr lang="en-GB" b="1">
            <a:solidFill>
              <a:schemeClr val="accent1">
                <a:lumMod val="50000"/>
              </a:schemeClr>
            </a:solidFill>
          </a:endParaRPr>
        </a:p>
      </dgm:t>
    </dgm:pt>
    <dgm:pt modelId="{8AE9F15A-E57C-CF48-B76C-F3A98C5E9BDE}" type="sibTrans" cxnId="{E6CB7750-B79A-C949-97FF-0445D1BF24F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  <dgm:t>
        <a:bodyPr/>
        <a:lstStyle/>
        <a:p>
          <a:endParaRPr lang="en-GB" b="1">
            <a:solidFill>
              <a:schemeClr val="accent1">
                <a:lumMod val="50000"/>
              </a:schemeClr>
            </a:solidFill>
          </a:endParaRPr>
        </a:p>
      </dgm:t>
    </dgm:pt>
    <dgm:pt modelId="{3B9B1897-A27E-E54C-8FA7-432851ED78A9}">
      <dgm:prSet phldrT="[Text]"/>
      <dgm:spPr/>
      <dgm:t>
        <a:bodyPr/>
        <a:lstStyle/>
        <a:p>
          <a:r>
            <a:rPr lang="en-GB" b="1" dirty="0">
              <a:solidFill>
                <a:schemeClr val="accent1">
                  <a:lumMod val="50000"/>
                </a:schemeClr>
              </a:solidFill>
            </a:rPr>
            <a:t>Author</a:t>
          </a:r>
        </a:p>
      </dgm:t>
    </dgm:pt>
    <dgm:pt modelId="{D4DBE60B-6EC9-7F4E-AD5B-A2CDF88083D2}" type="parTrans" cxnId="{B33371A3-6A76-5943-BD3B-120708D15BC5}">
      <dgm:prSet/>
      <dgm:spPr/>
      <dgm:t>
        <a:bodyPr/>
        <a:lstStyle/>
        <a:p>
          <a:endParaRPr lang="en-GB" b="1">
            <a:solidFill>
              <a:schemeClr val="accent1">
                <a:lumMod val="50000"/>
              </a:schemeClr>
            </a:solidFill>
          </a:endParaRPr>
        </a:p>
      </dgm:t>
    </dgm:pt>
    <dgm:pt modelId="{7B12B35E-9159-AA4E-BE89-63596CD424DE}" type="sibTrans" cxnId="{B33371A3-6A76-5943-BD3B-120708D15BC5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  <dgm:t>
        <a:bodyPr/>
        <a:lstStyle/>
        <a:p>
          <a:endParaRPr lang="en-GB" b="1">
            <a:solidFill>
              <a:schemeClr val="accent1">
                <a:lumMod val="50000"/>
              </a:schemeClr>
            </a:solidFill>
          </a:endParaRPr>
        </a:p>
      </dgm:t>
    </dgm:pt>
    <dgm:pt modelId="{A5CA0A20-351B-C045-B9F9-12A01C10E49D}">
      <dgm:prSet phldrT="[Text]"/>
      <dgm:spPr/>
      <dgm:t>
        <a:bodyPr/>
        <a:lstStyle/>
        <a:p>
          <a:r>
            <a:rPr lang="en-GB" b="1" dirty="0">
              <a:solidFill>
                <a:schemeClr val="accent1">
                  <a:lumMod val="50000"/>
                </a:schemeClr>
              </a:solidFill>
            </a:rPr>
            <a:t>Advisor</a:t>
          </a:r>
        </a:p>
      </dgm:t>
    </dgm:pt>
    <dgm:pt modelId="{48A4CD57-8DD2-AF4E-A60F-8A399675A9C7}" type="parTrans" cxnId="{280CC1A1-D551-E44D-AB20-E09DC1720FE1}">
      <dgm:prSet/>
      <dgm:spPr/>
      <dgm:t>
        <a:bodyPr/>
        <a:lstStyle/>
        <a:p>
          <a:endParaRPr lang="en-GB" b="1">
            <a:solidFill>
              <a:schemeClr val="accent1">
                <a:lumMod val="50000"/>
              </a:schemeClr>
            </a:solidFill>
          </a:endParaRPr>
        </a:p>
      </dgm:t>
    </dgm:pt>
    <dgm:pt modelId="{84BC52AA-C015-1944-A465-348DAC528225}" type="sibTrans" cxnId="{280CC1A1-D551-E44D-AB20-E09DC1720FE1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  <dgm:t>
        <a:bodyPr/>
        <a:lstStyle/>
        <a:p>
          <a:endParaRPr lang="en-GB" b="1">
            <a:solidFill>
              <a:schemeClr val="accent1">
                <a:lumMod val="50000"/>
              </a:schemeClr>
            </a:solidFill>
          </a:endParaRPr>
        </a:p>
      </dgm:t>
    </dgm:pt>
    <dgm:pt modelId="{4009A353-B706-A244-A642-E0D76C2167B4}">
      <dgm:prSet/>
      <dgm:spPr/>
      <dgm:t>
        <a:bodyPr/>
        <a:lstStyle/>
        <a:p>
          <a:r>
            <a:rPr lang="en-GB" b="1" dirty="0">
              <a:solidFill>
                <a:schemeClr val="accent1">
                  <a:lumMod val="50000"/>
                </a:schemeClr>
              </a:solidFill>
            </a:rPr>
            <a:t>Learner</a:t>
          </a:r>
        </a:p>
      </dgm:t>
    </dgm:pt>
    <dgm:pt modelId="{2E7C24E5-D691-644E-A104-B41D61B5DC0E}" type="parTrans" cxnId="{BACE2F15-8464-3447-A391-01C0D6E18BFE}">
      <dgm:prSet/>
      <dgm:spPr/>
      <dgm:t>
        <a:bodyPr/>
        <a:lstStyle/>
        <a:p>
          <a:endParaRPr lang="en-GB" b="1">
            <a:solidFill>
              <a:schemeClr val="accent1">
                <a:lumMod val="50000"/>
              </a:schemeClr>
            </a:solidFill>
          </a:endParaRPr>
        </a:p>
      </dgm:t>
    </dgm:pt>
    <dgm:pt modelId="{D5FA2464-A728-C54C-B860-EEE87C23E2C7}" type="sibTrans" cxnId="{BACE2F15-8464-3447-A391-01C0D6E18BFE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GB" b="1">
            <a:solidFill>
              <a:schemeClr val="accent1">
                <a:lumMod val="50000"/>
              </a:schemeClr>
            </a:solidFill>
          </a:endParaRPr>
        </a:p>
      </dgm:t>
    </dgm:pt>
    <dgm:pt modelId="{E72D28CC-EBA0-EB40-9252-0D26AB155FD7}" type="pres">
      <dgm:prSet presAssocID="{ED7AB5D1-EB40-2D43-9AD6-97E02E5064DF}" presName="Name0" presStyleCnt="0">
        <dgm:presLayoutVars>
          <dgm:chMax val="21"/>
          <dgm:chPref val="21"/>
        </dgm:presLayoutVars>
      </dgm:prSet>
      <dgm:spPr/>
    </dgm:pt>
    <dgm:pt modelId="{EB2B1901-8427-7348-93E1-0063EF602176}" type="pres">
      <dgm:prSet presAssocID="{B443A732-8C64-B441-AC92-5C220DD40B89}" presName="text1" presStyleCnt="0"/>
      <dgm:spPr/>
    </dgm:pt>
    <dgm:pt modelId="{9B0632EB-203B-8341-9705-971056790A27}" type="pres">
      <dgm:prSet presAssocID="{B443A732-8C64-B441-AC92-5C220DD40B89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F3685BAA-FF97-8641-B765-910DBF1E07A6}" type="pres">
      <dgm:prSet presAssocID="{B443A732-8C64-B441-AC92-5C220DD40B89}" presName="textaccent1" presStyleCnt="0"/>
      <dgm:spPr/>
    </dgm:pt>
    <dgm:pt modelId="{99640340-E82E-B74F-A876-592D811BE5CD}" type="pres">
      <dgm:prSet presAssocID="{B443A732-8C64-B441-AC92-5C220DD40B89}" presName="accentRepeatNode" presStyleLbl="solidAlignAcc1" presStyleIdx="0" presStyleCnt="8"/>
      <dgm:spPr/>
    </dgm:pt>
    <dgm:pt modelId="{FF6A5BAB-A2F3-6744-8005-CA0DEA2E3829}" type="pres">
      <dgm:prSet presAssocID="{8AE9F15A-E57C-CF48-B76C-F3A98C5E9BDE}" presName="image1" presStyleCnt="0"/>
      <dgm:spPr/>
    </dgm:pt>
    <dgm:pt modelId="{99A695A2-EAA3-0E41-8A6B-618C28926538}" type="pres">
      <dgm:prSet presAssocID="{8AE9F15A-E57C-CF48-B76C-F3A98C5E9BDE}" presName="imageRepeatNode" presStyleLbl="alignAcc1" presStyleIdx="0" presStyleCnt="4"/>
      <dgm:spPr/>
    </dgm:pt>
    <dgm:pt modelId="{FF1D09EE-EC17-3C48-AC86-47B45E0798E3}" type="pres">
      <dgm:prSet presAssocID="{8AE9F15A-E57C-CF48-B76C-F3A98C5E9BDE}" presName="imageaccent1" presStyleCnt="0"/>
      <dgm:spPr/>
    </dgm:pt>
    <dgm:pt modelId="{E8391F9A-C062-F44F-A369-E4C3CE480622}" type="pres">
      <dgm:prSet presAssocID="{8AE9F15A-E57C-CF48-B76C-F3A98C5E9BDE}" presName="accentRepeatNode" presStyleLbl="solidAlignAcc1" presStyleIdx="1" presStyleCnt="8"/>
      <dgm:spPr/>
    </dgm:pt>
    <dgm:pt modelId="{8E0808CA-B245-0640-B827-3E426361957A}" type="pres">
      <dgm:prSet presAssocID="{3B9B1897-A27E-E54C-8FA7-432851ED78A9}" presName="text2" presStyleCnt="0"/>
      <dgm:spPr/>
    </dgm:pt>
    <dgm:pt modelId="{115D555F-CD60-A94D-AA13-A535867DEA17}" type="pres">
      <dgm:prSet presAssocID="{3B9B1897-A27E-E54C-8FA7-432851ED78A9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C5B89D35-BC5E-3E42-9C09-065CAC93E490}" type="pres">
      <dgm:prSet presAssocID="{3B9B1897-A27E-E54C-8FA7-432851ED78A9}" presName="textaccent2" presStyleCnt="0"/>
      <dgm:spPr/>
    </dgm:pt>
    <dgm:pt modelId="{EA0874A7-869E-B549-8BDD-2ED5F739CDF7}" type="pres">
      <dgm:prSet presAssocID="{3B9B1897-A27E-E54C-8FA7-432851ED78A9}" presName="accentRepeatNode" presStyleLbl="solidAlignAcc1" presStyleIdx="2" presStyleCnt="8"/>
      <dgm:spPr/>
    </dgm:pt>
    <dgm:pt modelId="{E72512B1-B0F4-184C-A8AF-89A50437B15D}" type="pres">
      <dgm:prSet presAssocID="{7B12B35E-9159-AA4E-BE89-63596CD424DE}" presName="image2" presStyleCnt="0"/>
      <dgm:spPr/>
    </dgm:pt>
    <dgm:pt modelId="{D2084B30-4B2C-D246-89B4-3F2335E0B43E}" type="pres">
      <dgm:prSet presAssocID="{7B12B35E-9159-AA4E-BE89-63596CD424DE}" presName="imageRepeatNode" presStyleLbl="alignAcc1" presStyleIdx="1" presStyleCnt="4"/>
      <dgm:spPr/>
    </dgm:pt>
    <dgm:pt modelId="{187A9878-9CCF-D148-A6E4-092D0A054F3D}" type="pres">
      <dgm:prSet presAssocID="{7B12B35E-9159-AA4E-BE89-63596CD424DE}" presName="imageaccent2" presStyleCnt="0"/>
      <dgm:spPr/>
    </dgm:pt>
    <dgm:pt modelId="{AAE145BB-359F-3540-85D2-00499B78D05B}" type="pres">
      <dgm:prSet presAssocID="{7B12B35E-9159-AA4E-BE89-63596CD424DE}" presName="accentRepeatNode" presStyleLbl="solidAlignAcc1" presStyleIdx="3" presStyleCnt="8"/>
      <dgm:spPr/>
    </dgm:pt>
    <dgm:pt modelId="{3214E4F4-FF97-8A44-B124-6886BD5528BF}" type="pres">
      <dgm:prSet presAssocID="{A5CA0A20-351B-C045-B9F9-12A01C10E49D}" presName="text3" presStyleCnt="0"/>
      <dgm:spPr/>
    </dgm:pt>
    <dgm:pt modelId="{25ACA7BE-77FA-EB47-9341-9A4C0756EAE3}" type="pres">
      <dgm:prSet presAssocID="{A5CA0A20-351B-C045-B9F9-12A01C10E49D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57F816B0-50A5-CE47-ACEB-96BB9C100881}" type="pres">
      <dgm:prSet presAssocID="{A5CA0A20-351B-C045-B9F9-12A01C10E49D}" presName="textaccent3" presStyleCnt="0"/>
      <dgm:spPr/>
    </dgm:pt>
    <dgm:pt modelId="{91DED16E-9ECD-5047-A48E-A28AB2C32619}" type="pres">
      <dgm:prSet presAssocID="{A5CA0A20-351B-C045-B9F9-12A01C10E49D}" presName="accentRepeatNode" presStyleLbl="solidAlignAcc1" presStyleIdx="4" presStyleCnt="8"/>
      <dgm:spPr/>
    </dgm:pt>
    <dgm:pt modelId="{80979C7E-517B-4240-BC52-6500C5A2DDDB}" type="pres">
      <dgm:prSet presAssocID="{84BC52AA-C015-1944-A465-348DAC528225}" presName="image3" presStyleCnt="0"/>
      <dgm:spPr/>
    </dgm:pt>
    <dgm:pt modelId="{E20856F7-A588-374B-915C-00DAD50FFAAF}" type="pres">
      <dgm:prSet presAssocID="{84BC52AA-C015-1944-A465-348DAC528225}" presName="imageRepeatNode" presStyleLbl="alignAcc1" presStyleIdx="2" presStyleCnt="4"/>
      <dgm:spPr/>
    </dgm:pt>
    <dgm:pt modelId="{B6584B59-2A73-2D45-862B-6C32A9F319B9}" type="pres">
      <dgm:prSet presAssocID="{84BC52AA-C015-1944-A465-348DAC528225}" presName="imageaccent3" presStyleCnt="0"/>
      <dgm:spPr/>
    </dgm:pt>
    <dgm:pt modelId="{3D981572-AA21-A64D-BFF9-4340D8681188}" type="pres">
      <dgm:prSet presAssocID="{84BC52AA-C015-1944-A465-348DAC528225}" presName="accentRepeatNode" presStyleLbl="solidAlignAcc1" presStyleIdx="5" presStyleCnt="8"/>
      <dgm:spPr/>
    </dgm:pt>
    <dgm:pt modelId="{D1363AE7-96F2-0849-B0D5-FCC6C4853CA8}" type="pres">
      <dgm:prSet presAssocID="{4009A353-B706-A244-A642-E0D76C2167B4}" presName="text4" presStyleCnt="0"/>
      <dgm:spPr/>
    </dgm:pt>
    <dgm:pt modelId="{BB635486-D8AA-3A46-B21B-6FDE217F5A57}" type="pres">
      <dgm:prSet presAssocID="{4009A353-B706-A244-A642-E0D76C2167B4}" presName="textRepeatNode" presStyleLbl="alignNode1" presStyleIdx="3" presStyleCnt="4" custLinFactY="63704" custLinFactNeighborX="-85559" custLinFactNeighborY="100000">
        <dgm:presLayoutVars>
          <dgm:chMax val="0"/>
          <dgm:chPref val="0"/>
          <dgm:bulletEnabled val="1"/>
        </dgm:presLayoutVars>
      </dgm:prSet>
      <dgm:spPr/>
    </dgm:pt>
    <dgm:pt modelId="{72BC0A45-1DA2-504D-B009-CEDC84DE9BDD}" type="pres">
      <dgm:prSet presAssocID="{4009A353-B706-A244-A642-E0D76C2167B4}" presName="textaccent4" presStyleCnt="0"/>
      <dgm:spPr/>
    </dgm:pt>
    <dgm:pt modelId="{2CB87C71-0375-A642-B8A2-A4ED2E3E3ED4}" type="pres">
      <dgm:prSet presAssocID="{4009A353-B706-A244-A642-E0D76C2167B4}" presName="accentRepeatNode" presStyleLbl="solidAlignAcc1" presStyleIdx="6" presStyleCnt="8"/>
      <dgm:spPr/>
    </dgm:pt>
    <dgm:pt modelId="{E3906401-B63A-1246-93A2-CBA8FEEB903A}" type="pres">
      <dgm:prSet presAssocID="{D5FA2464-A728-C54C-B860-EEE87C23E2C7}" presName="image4" presStyleCnt="0"/>
      <dgm:spPr/>
    </dgm:pt>
    <dgm:pt modelId="{492B20B4-0316-7744-A102-59F793D70DD3}" type="pres">
      <dgm:prSet presAssocID="{D5FA2464-A728-C54C-B860-EEE87C23E2C7}" presName="imageRepeatNode" presStyleLbl="alignAcc1" presStyleIdx="3" presStyleCnt="4" custLinFactNeighborX="-87278" custLinFactNeighborY="-54814"/>
      <dgm:spPr/>
    </dgm:pt>
    <dgm:pt modelId="{2B5EBCBC-17E2-F644-84AD-C51325E1DEC7}" type="pres">
      <dgm:prSet presAssocID="{D5FA2464-A728-C54C-B860-EEE87C23E2C7}" presName="imageaccent4" presStyleCnt="0"/>
      <dgm:spPr/>
    </dgm:pt>
    <dgm:pt modelId="{E87C508C-45D2-4048-9D1B-486674B1ED26}" type="pres">
      <dgm:prSet presAssocID="{D5FA2464-A728-C54C-B860-EEE87C23E2C7}" presName="accentRepeatNode" presStyleLbl="solidAlignAcc1" presStyleIdx="7" presStyleCnt="8"/>
      <dgm:spPr/>
    </dgm:pt>
  </dgm:ptLst>
  <dgm:cxnLst>
    <dgm:cxn modelId="{BACE2F15-8464-3447-A391-01C0D6E18BFE}" srcId="{ED7AB5D1-EB40-2D43-9AD6-97E02E5064DF}" destId="{4009A353-B706-A244-A642-E0D76C2167B4}" srcOrd="3" destOrd="0" parTransId="{2E7C24E5-D691-644E-A104-B41D61B5DC0E}" sibTransId="{D5FA2464-A728-C54C-B860-EEE87C23E2C7}"/>
    <dgm:cxn modelId="{E6CB7750-B79A-C949-97FF-0445D1BF24FE}" srcId="{ED7AB5D1-EB40-2D43-9AD6-97E02E5064DF}" destId="{B443A732-8C64-B441-AC92-5C220DD40B89}" srcOrd="0" destOrd="0" parTransId="{A4EB8CC0-A55F-D448-8CD4-6CE8203DBD6A}" sibTransId="{8AE9F15A-E57C-CF48-B76C-F3A98C5E9BDE}"/>
    <dgm:cxn modelId="{69E53664-46DD-314D-8475-DEE4D72FFE41}" type="presOf" srcId="{3B9B1897-A27E-E54C-8FA7-432851ED78A9}" destId="{115D555F-CD60-A94D-AA13-A535867DEA17}" srcOrd="0" destOrd="0" presId="urn:microsoft.com/office/officeart/2008/layout/HexagonCluster"/>
    <dgm:cxn modelId="{13E72E76-E47C-5F49-9672-DEFF767EF08D}" type="presOf" srcId="{4009A353-B706-A244-A642-E0D76C2167B4}" destId="{BB635486-D8AA-3A46-B21B-6FDE217F5A57}" srcOrd="0" destOrd="0" presId="urn:microsoft.com/office/officeart/2008/layout/HexagonCluster"/>
    <dgm:cxn modelId="{03309984-8F41-3449-99E5-A8AB26D01163}" type="presOf" srcId="{B443A732-8C64-B441-AC92-5C220DD40B89}" destId="{9B0632EB-203B-8341-9705-971056790A27}" srcOrd="0" destOrd="0" presId="urn:microsoft.com/office/officeart/2008/layout/HexagonCluster"/>
    <dgm:cxn modelId="{280CC1A1-D551-E44D-AB20-E09DC1720FE1}" srcId="{ED7AB5D1-EB40-2D43-9AD6-97E02E5064DF}" destId="{A5CA0A20-351B-C045-B9F9-12A01C10E49D}" srcOrd="2" destOrd="0" parTransId="{48A4CD57-8DD2-AF4E-A60F-8A399675A9C7}" sibTransId="{84BC52AA-C015-1944-A465-348DAC528225}"/>
    <dgm:cxn modelId="{B33371A3-6A76-5943-BD3B-120708D15BC5}" srcId="{ED7AB5D1-EB40-2D43-9AD6-97E02E5064DF}" destId="{3B9B1897-A27E-E54C-8FA7-432851ED78A9}" srcOrd="1" destOrd="0" parTransId="{D4DBE60B-6EC9-7F4E-AD5B-A2CDF88083D2}" sibTransId="{7B12B35E-9159-AA4E-BE89-63596CD424DE}"/>
    <dgm:cxn modelId="{2725EFB5-698C-0F47-92AD-71B58A1FB35B}" type="presOf" srcId="{8AE9F15A-E57C-CF48-B76C-F3A98C5E9BDE}" destId="{99A695A2-EAA3-0E41-8A6B-618C28926538}" srcOrd="0" destOrd="0" presId="urn:microsoft.com/office/officeart/2008/layout/HexagonCluster"/>
    <dgm:cxn modelId="{641D34B6-ACF1-EA4A-8523-07EB9B706A86}" type="presOf" srcId="{7B12B35E-9159-AA4E-BE89-63596CD424DE}" destId="{D2084B30-4B2C-D246-89B4-3F2335E0B43E}" srcOrd="0" destOrd="0" presId="urn:microsoft.com/office/officeart/2008/layout/HexagonCluster"/>
    <dgm:cxn modelId="{AC799DBE-265C-D94B-8D6E-7AD3F3B99FCD}" type="presOf" srcId="{ED7AB5D1-EB40-2D43-9AD6-97E02E5064DF}" destId="{E72D28CC-EBA0-EB40-9252-0D26AB155FD7}" srcOrd="0" destOrd="0" presId="urn:microsoft.com/office/officeart/2008/layout/HexagonCluster"/>
    <dgm:cxn modelId="{D357F2E1-C659-4A41-90EB-F4F980874CE7}" type="presOf" srcId="{84BC52AA-C015-1944-A465-348DAC528225}" destId="{E20856F7-A588-374B-915C-00DAD50FFAAF}" srcOrd="0" destOrd="0" presId="urn:microsoft.com/office/officeart/2008/layout/HexagonCluster"/>
    <dgm:cxn modelId="{0EC48CE4-55B1-694C-866A-AD650C30ECBE}" type="presOf" srcId="{D5FA2464-A728-C54C-B860-EEE87C23E2C7}" destId="{492B20B4-0316-7744-A102-59F793D70DD3}" srcOrd="0" destOrd="0" presId="urn:microsoft.com/office/officeart/2008/layout/HexagonCluster"/>
    <dgm:cxn modelId="{1C493AF6-E63F-5842-8E1B-9332BB137772}" type="presOf" srcId="{A5CA0A20-351B-C045-B9F9-12A01C10E49D}" destId="{25ACA7BE-77FA-EB47-9341-9A4C0756EAE3}" srcOrd="0" destOrd="0" presId="urn:microsoft.com/office/officeart/2008/layout/HexagonCluster"/>
    <dgm:cxn modelId="{C0CD56F6-C191-EF48-A6A2-107DFBD27790}" type="presParOf" srcId="{E72D28CC-EBA0-EB40-9252-0D26AB155FD7}" destId="{EB2B1901-8427-7348-93E1-0063EF602176}" srcOrd="0" destOrd="0" presId="urn:microsoft.com/office/officeart/2008/layout/HexagonCluster"/>
    <dgm:cxn modelId="{228A5AD4-2EC3-3A4C-8AE1-A325C17B67C5}" type="presParOf" srcId="{EB2B1901-8427-7348-93E1-0063EF602176}" destId="{9B0632EB-203B-8341-9705-971056790A27}" srcOrd="0" destOrd="0" presId="urn:microsoft.com/office/officeart/2008/layout/HexagonCluster"/>
    <dgm:cxn modelId="{22D454D2-9F44-9F4C-B24C-350B7F70F739}" type="presParOf" srcId="{E72D28CC-EBA0-EB40-9252-0D26AB155FD7}" destId="{F3685BAA-FF97-8641-B765-910DBF1E07A6}" srcOrd="1" destOrd="0" presId="urn:microsoft.com/office/officeart/2008/layout/HexagonCluster"/>
    <dgm:cxn modelId="{B5D971FE-8D4C-714E-B6FD-E9438AB52535}" type="presParOf" srcId="{F3685BAA-FF97-8641-B765-910DBF1E07A6}" destId="{99640340-E82E-B74F-A876-592D811BE5CD}" srcOrd="0" destOrd="0" presId="urn:microsoft.com/office/officeart/2008/layout/HexagonCluster"/>
    <dgm:cxn modelId="{D1D53E23-E942-524E-907C-35B9B6BC6685}" type="presParOf" srcId="{E72D28CC-EBA0-EB40-9252-0D26AB155FD7}" destId="{FF6A5BAB-A2F3-6744-8005-CA0DEA2E3829}" srcOrd="2" destOrd="0" presId="urn:microsoft.com/office/officeart/2008/layout/HexagonCluster"/>
    <dgm:cxn modelId="{21C97FDB-F26A-6D4B-B587-A2B25C2DCAD4}" type="presParOf" srcId="{FF6A5BAB-A2F3-6744-8005-CA0DEA2E3829}" destId="{99A695A2-EAA3-0E41-8A6B-618C28926538}" srcOrd="0" destOrd="0" presId="urn:microsoft.com/office/officeart/2008/layout/HexagonCluster"/>
    <dgm:cxn modelId="{53F3351A-4681-4F4F-BA88-670F6ADB69B5}" type="presParOf" srcId="{E72D28CC-EBA0-EB40-9252-0D26AB155FD7}" destId="{FF1D09EE-EC17-3C48-AC86-47B45E0798E3}" srcOrd="3" destOrd="0" presId="urn:microsoft.com/office/officeart/2008/layout/HexagonCluster"/>
    <dgm:cxn modelId="{C3E05C14-5170-A846-87AE-787406D1BF46}" type="presParOf" srcId="{FF1D09EE-EC17-3C48-AC86-47B45E0798E3}" destId="{E8391F9A-C062-F44F-A369-E4C3CE480622}" srcOrd="0" destOrd="0" presId="urn:microsoft.com/office/officeart/2008/layout/HexagonCluster"/>
    <dgm:cxn modelId="{022E0243-786C-A146-B44C-993FE2CC3FDB}" type="presParOf" srcId="{E72D28CC-EBA0-EB40-9252-0D26AB155FD7}" destId="{8E0808CA-B245-0640-B827-3E426361957A}" srcOrd="4" destOrd="0" presId="urn:microsoft.com/office/officeart/2008/layout/HexagonCluster"/>
    <dgm:cxn modelId="{F3181019-92FF-2241-9082-89F4FEBF82B0}" type="presParOf" srcId="{8E0808CA-B245-0640-B827-3E426361957A}" destId="{115D555F-CD60-A94D-AA13-A535867DEA17}" srcOrd="0" destOrd="0" presId="urn:microsoft.com/office/officeart/2008/layout/HexagonCluster"/>
    <dgm:cxn modelId="{C932C8AE-2CBC-4944-A62F-CA344E023876}" type="presParOf" srcId="{E72D28CC-EBA0-EB40-9252-0D26AB155FD7}" destId="{C5B89D35-BC5E-3E42-9C09-065CAC93E490}" srcOrd="5" destOrd="0" presId="urn:microsoft.com/office/officeart/2008/layout/HexagonCluster"/>
    <dgm:cxn modelId="{9E4DC75B-9407-BE44-B22A-EBAB60322084}" type="presParOf" srcId="{C5B89D35-BC5E-3E42-9C09-065CAC93E490}" destId="{EA0874A7-869E-B549-8BDD-2ED5F739CDF7}" srcOrd="0" destOrd="0" presId="urn:microsoft.com/office/officeart/2008/layout/HexagonCluster"/>
    <dgm:cxn modelId="{23A60CC0-A6E6-0D4E-BB20-9410E835A094}" type="presParOf" srcId="{E72D28CC-EBA0-EB40-9252-0D26AB155FD7}" destId="{E72512B1-B0F4-184C-A8AF-89A50437B15D}" srcOrd="6" destOrd="0" presId="urn:microsoft.com/office/officeart/2008/layout/HexagonCluster"/>
    <dgm:cxn modelId="{6C91B130-1FE4-8344-AA95-1123FC6E20FC}" type="presParOf" srcId="{E72512B1-B0F4-184C-A8AF-89A50437B15D}" destId="{D2084B30-4B2C-D246-89B4-3F2335E0B43E}" srcOrd="0" destOrd="0" presId="urn:microsoft.com/office/officeart/2008/layout/HexagonCluster"/>
    <dgm:cxn modelId="{0604D2E3-F5C9-024D-950E-2C0F8D1BC56C}" type="presParOf" srcId="{E72D28CC-EBA0-EB40-9252-0D26AB155FD7}" destId="{187A9878-9CCF-D148-A6E4-092D0A054F3D}" srcOrd="7" destOrd="0" presId="urn:microsoft.com/office/officeart/2008/layout/HexagonCluster"/>
    <dgm:cxn modelId="{4E9A1CF7-B7BA-FE4A-9D53-A361B11A9E31}" type="presParOf" srcId="{187A9878-9CCF-D148-A6E4-092D0A054F3D}" destId="{AAE145BB-359F-3540-85D2-00499B78D05B}" srcOrd="0" destOrd="0" presId="urn:microsoft.com/office/officeart/2008/layout/HexagonCluster"/>
    <dgm:cxn modelId="{D76F75C3-A85E-444D-AC75-5817BF9E6F76}" type="presParOf" srcId="{E72D28CC-EBA0-EB40-9252-0D26AB155FD7}" destId="{3214E4F4-FF97-8A44-B124-6886BD5528BF}" srcOrd="8" destOrd="0" presId="urn:microsoft.com/office/officeart/2008/layout/HexagonCluster"/>
    <dgm:cxn modelId="{10391E99-C61C-7B4A-927E-49D28DC2F9EA}" type="presParOf" srcId="{3214E4F4-FF97-8A44-B124-6886BD5528BF}" destId="{25ACA7BE-77FA-EB47-9341-9A4C0756EAE3}" srcOrd="0" destOrd="0" presId="urn:microsoft.com/office/officeart/2008/layout/HexagonCluster"/>
    <dgm:cxn modelId="{D5ACCDB7-FD1B-874E-96DB-7BF5F1177379}" type="presParOf" srcId="{E72D28CC-EBA0-EB40-9252-0D26AB155FD7}" destId="{57F816B0-50A5-CE47-ACEB-96BB9C100881}" srcOrd="9" destOrd="0" presId="urn:microsoft.com/office/officeart/2008/layout/HexagonCluster"/>
    <dgm:cxn modelId="{D4B9A38B-E07B-EC4A-B1B0-2FB3DDCA3D04}" type="presParOf" srcId="{57F816B0-50A5-CE47-ACEB-96BB9C100881}" destId="{91DED16E-9ECD-5047-A48E-A28AB2C32619}" srcOrd="0" destOrd="0" presId="urn:microsoft.com/office/officeart/2008/layout/HexagonCluster"/>
    <dgm:cxn modelId="{56A26C9A-A47F-6446-A644-802DA8BE1E52}" type="presParOf" srcId="{E72D28CC-EBA0-EB40-9252-0D26AB155FD7}" destId="{80979C7E-517B-4240-BC52-6500C5A2DDDB}" srcOrd="10" destOrd="0" presId="urn:microsoft.com/office/officeart/2008/layout/HexagonCluster"/>
    <dgm:cxn modelId="{05F2F7BF-362A-B142-8776-0ACCD6ADCDD6}" type="presParOf" srcId="{80979C7E-517B-4240-BC52-6500C5A2DDDB}" destId="{E20856F7-A588-374B-915C-00DAD50FFAAF}" srcOrd="0" destOrd="0" presId="urn:microsoft.com/office/officeart/2008/layout/HexagonCluster"/>
    <dgm:cxn modelId="{B06442F9-0716-E048-B3B4-8A1D836404A2}" type="presParOf" srcId="{E72D28CC-EBA0-EB40-9252-0D26AB155FD7}" destId="{B6584B59-2A73-2D45-862B-6C32A9F319B9}" srcOrd="11" destOrd="0" presId="urn:microsoft.com/office/officeart/2008/layout/HexagonCluster"/>
    <dgm:cxn modelId="{D85C2253-CED7-0742-8812-E152472F0FCD}" type="presParOf" srcId="{B6584B59-2A73-2D45-862B-6C32A9F319B9}" destId="{3D981572-AA21-A64D-BFF9-4340D8681188}" srcOrd="0" destOrd="0" presId="urn:microsoft.com/office/officeart/2008/layout/HexagonCluster"/>
    <dgm:cxn modelId="{7CCF2250-6AFD-E143-95C8-28C7600A3514}" type="presParOf" srcId="{E72D28CC-EBA0-EB40-9252-0D26AB155FD7}" destId="{D1363AE7-96F2-0849-B0D5-FCC6C4853CA8}" srcOrd="12" destOrd="0" presId="urn:microsoft.com/office/officeart/2008/layout/HexagonCluster"/>
    <dgm:cxn modelId="{F0B4F4E7-3F14-5B4C-A3C0-4CFB8F69BF1C}" type="presParOf" srcId="{D1363AE7-96F2-0849-B0D5-FCC6C4853CA8}" destId="{BB635486-D8AA-3A46-B21B-6FDE217F5A57}" srcOrd="0" destOrd="0" presId="urn:microsoft.com/office/officeart/2008/layout/HexagonCluster"/>
    <dgm:cxn modelId="{9500E08D-F25C-834B-B239-1E8F2088A6A9}" type="presParOf" srcId="{E72D28CC-EBA0-EB40-9252-0D26AB155FD7}" destId="{72BC0A45-1DA2-504D-B009-CEDC84DE9BDD}" srcOrd="13" destOrd="0" presId="urn:microsoft.com/office/officeart/2008/layout/HexagonCluster"/>
    <dgm:cxn modelId="{BE515673-333F-8C4A-BB44-B42A732E87DF}" type="presParOf" srcId="{72BC0A45-1DA2-504D-B009-CEDC84DE9BDD}" destId="{2CB87C71-0375-A642-B8A2-A4ED2E3E3ED4}" srcOrd="0" destOrd="0" presId="urn:microsoft.com/office/officeart/2008/layout/HexagonCluster"/>
    <dgm:cxn modelId="{2FA16FEA-F738-2244-B32C-6EC7DEFA884A}" type="presParOf" srcId="{E72D28CC-EBA0-EB40-9252-0D26AB155FD7}" destId="{E3906401-B63A-1246-93A2-CBA8FEEB903A}" srcOrd="14" destOrd="0" presId="urn:microsoft.com/office/officeart/2008/layout/HexagonCluster"/>
    <dgm:cxn modelId="{DEAA4FAA-AA22-E549-9A62-695A6B27896A}" type="presParOf" srcId="{E3906401-B63A-1246-93A2-CBA8FEEB903A}" destId="{492B20B4-0316-7744-A102-59F793D70DD3}" srcOrd="0" destOrd="0" presId="urn:microsoft.com/office/officeart/2008/layout/HexagonCluster"/>
    <dgm:cxn modelId="{E9B78A0E-2E58-1D48-8158-F64569C7A2D1}" type="presParOf" srcId="{E72D28CC-EBA0-EB40-9252-0D26AB155FD7}" destId="{2B5EBCBC-17E2-F644-84AD-C51325E1DEC7}" srcOrd="15" destOrd="0" presId="urn:microsoft.com/office/officeart/2008/layout/HexagonCluster"/>
    <dgm:cxn modelId="{386A931D-7C78-0B4C-BD8B-620EBFD7F63A}" type="presParOf" srcId="{2B5EBCBC-17E2-F644-84AD-C51325E1DEC7}" destId="{E87C508C-45D2-4048-9D1B-486674B1ED2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28233B-0C33-F241-80C8-F104EB00F1BD}" type="doc">
      <dgm:prSet loTypeId="urn:microsoft.com/office/officeart/2005/8/layout/hList6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A7A74B79-C9E5-A642-A7D6-EEB3B566DF50}">
      <dgm:prSet phldrT="[Text]" custT="1"/>
      <dgm:spPr/>
      <dgm:t>
        <a:bodyPr/>
        <a:lstStyle/>
        <a:p>
          <a:r>
            <a:rPr lang="en-GB" sz="1800" dirty="0">
              <a:solidFill>
                <a:schemeClr val="accent1">
                  <a:lumMod val="50000"/>
                </a:schemeClr>
              </a:solidFill>
            </a:rPr>
            <a:t>Text Summarization</a:t>
          </a:r>
        </a:p>
      </dgm:t>
    </dgm:pt>
    <dgm:pt modelId="{27BDF458-CE7D-8840-8F7B-ACDB2518AFD5}" type="parTrans" cxnId="{7CE1B088-FC88-4A4E-8707-285636BD9DA7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8AE0A0E6-DF13-3343-A52D-5555EA524447}" type="sibTrans" cxnId="{7CE1B088-FC88-4A4E-8707-285636BD9DA7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13A219C7-0A53-B045-97DD-C6EC2987570B}">
      <dgm:prSet phldrT="[Text]"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Generating concise and fluent summary of a given text</a:t>
          </a:r>
        </a:p>
      </dgm:t>
    </dgm:pt>
    <dgm:pt modelId="{8AFDA5B7-7742-F94F-A3D2-2025AE9271F0}" type="parTrans" cxnId="{3C5A394E-69D8-2042-9D2C-0484CABD7709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2763E07D-C909-A74B-ADE8-754BD9E28895}" type="sibTrans" cxnId="{3C5A394E-69D8-2042-9D2C-0484CABD7709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3092C322-A893-F24C-9D65-0AFED09BCE1E}">
      <dgm:prSet phldrT="[Text]" custT="1"/>
      <dgm:spPr/>
      <dgm:t>
        <a:bodyPr/>
        <a:lstStyle/>
        <a:p>
          <a:r>
            <a:rPr lang="en-GB" sz="1600" dirty="0" err="1">
              <a:solidFill>
                <a:schemeClr val="accent1">
                  <a:lumMod val="50000"/>
                </a:schemeClr>
              </a:solidFill>
            </a:rPr>
            <a:t>Resoomer</a:t>
          </a:r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; Summary Generator; News Papers</a:t>
          </a:r>
        </a:p>
      </dgm:t>
    </dgm:pt>
    <dgm:pt modelId="{4E3BFC17-DBF7-FD44-8B1A-44C38133277D}" type="parTrans" cxnId="{5AA3897B-8DAE-4149-A8F3-D99940AB9ADB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8414C384-4A60-0F44-9781-99086B923333}" type="sibTrans" cxnId="{5AA3897B-8DAE-4149-A8F3-D99940AB9ADB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301C28D9-49E9-C047-ACD1-2C03F91A7EF4}" type="pres">
      <dgm:prSet presAssocID="{7728233B-0C33-F241-80C8-F104EB00F1BD}" presName="Name0" presStyleCnt="0">
        <dgm:presLayoutVars>
          <dgm:dir/>
          <dgm:resizeHandles val="exact"/>
        </dgm:presLayoutVars>
      </dgm:prSet>
      <dgm:spPr/>
    </dgm:pt>
    <dgm:pt modelId="{5E5AB352-4574-4247-AA11-FBF07DACD835}" type="pres">
      <dgm:prSet presAssocID="{A7A74B79-C9E5-A642-A7D6-EEB3B566DF50}" presName="node" presStyleLbl="node1" presStyleIdx="0" presStyleCnt="1">
        <dgm:presLayoutVars>
          <dgm:bulletEnabled val="1"/>
        </dgm:presLayoutVars>
      </dgm:prSet>
      <dgm:spPr/>
    </dgm:pt>
  </dgm:ptLst>
  <dgm:cxnLst>
    <dgm:cxn modelId="{6A8C5C47-9FD6-6643-A331-2D9878430E13}" type="presOf" srcId="{A7A74B79-C9E5-A642-A7D6-EEB3B566DF50}" destId="{5E5AB352-4574-4247-AA11-FBF07DACD835}" srcOrd="0" destOrd="0" presId="urn:microsoft.com/office/officeart/2005/8/layout/hList6"/>
    <dgm:cxn modelId="{3C5A394E-69D8-2042-9D2C-0484CABD7709}" srcId="{A7A74B79-C9E5-A642-A7D6-EEB3B566DF50}" destId="{13A219C7-0A53-B045-97DD-C6EC2987570B}" srcOrd="0" destOrd="0" parTransId="{8AFDA5B7-7742-F94F-A3D2-2025AE9271F0}" sibTransId="{2763E07D-C909-A74B-ADE8-754BD9E28895}"/>
    <dgm:cxn modelId="{B087E76B-2462-F943-BA58-A4473ECDB924}" type="presOf" srcId="{13A219C7-0A53-B045-97DD-C6EC2987570B}" destId="{5E5AB352-4574-4247-AA11-FBF07DACD835}" srcOrd="0" destOrd="1" presId="urn:microsoft.com/office/officeart/2005/8/layout/hList6"/>
    <dgm:cxn modelId="{5AA3897B-8DAE-4149-A8F3-D99940AB9ADB}" srcId="{A7A74B79-C9E5-A642-A7D6-EEB3B566DF50}" destId="{3092C322-A893-F24C-9D65-0AFED09BCE1E}" srcOrd="1" destOrd="0" parTransId="{4E3BFC17-DBF7-FD44-8B1A-44C38133277D}" sibTransId="{8414C384-4A60-0F44-9781-99086B923333}"/>
    <dgm:cxn modelId="{7CE1B088-FC88-4A4E-8707-285636BD9DA7}" srcId="{7728233B-0C33-F241-80C8-F104EB00F1BD}" destId="{A7A74B79-C9E5-A642-A7D6-EEB3B566DF50}" srcOrd="0" destOrd="0" parTransId="{27BDF458-CE7D-8840-8F7B-ACDB2518AFD5}" sibTransId="{8AE0A0E6-DF13-3343-A52D-5555EA524447}"/>
    <dgm:cxn modelId="{4514A78C-3B0A-9E40-ACFA-14E66B679FAC}" type="presOf" srcId="{3092C322-A893-F24C-9D65-0AFED09BCE1E}" destId="{5E5AB352-4574-4247-AA11-FBF07DACD835}" srcOrd="0" destOrd="2" presId="urn:microsoft.com/office/officeart/2005/8/layout/hList6"/>
    <dgm:cxn modelId="{7DE3FCAC-ECF4-EC42-9C0D-E8DA829373D2}" type="presOf" srcId="{7728233B-0C33-F241-80C8-F104EB00F1BD}" destId="{301C28D9-49E9-C047-ACD1-2C03F91A7EF4}" srcOrd="0" destOrd="0" presId="urn:microsoft.com/office/officeart/2005/8/layout/hList6"/>
    <dgm:cxn modelId="{0B412CE2-D250-0F4F-B7F3-63A8C87C574D}" type="presParOf" srcId="{301C28D9-49E9-C047-ACD1-2C03F91A7EF4}" destId="{5E5AB352-4574-4247-AA11-FBF07DACD835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28233B-0C33-F241-80C8-F104EB00F1BD}" type="doc">
      <dgm:prSet loTypeId="urn:microsoft.com/office/officeart/2005/8/layout/hList6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A7A74B79-C9E5-A642-A7D6-EEB3B566DF50}">
      <dgm:prSet phldrT="[Text]" custT="1"/>
      <dgm:spPr/>
      <dgm:t>
        <a:bodyPr/>
        <a:lstStyle/>
        <a:p>
          <a:r>
            <a:rPr lang="en-GB" sz="1800" dirty="0">
              <a:solidFill>
                <a:schemeClr val="accent1">
                  <a:lumMod val="50000"/>
                </a:schemeClr>
              </a:solidFill>
            </a:rPr>
            <a:t>Text Summarization</a:t>
          </a:r>
        </a:p>
      </dgm:t>
    </dgm:pt>
    <dgm:pt modelId="{27BDF458-CE7D-8840-8F7B-ACDB2518AFD5}" type="parTrans" cxnId="{7CE1B088-FC88-4A4E-8707-285636BD9DA7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8AE0A0E6-DF13-3343-A52D-5555EA524447}" type="sibTrans" cxnId="{7CE1B088-FC88-4A4E-8707-285636BD9DA7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13A219C7-0A53-B045-97DD-C6EC2987570B}">
      <dgm:prSet phldrT="[Text]"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Generating concise and fluent summary of a given text</a:t>
          </a:r>
        </a:p>
      </dgm:t>
    </dgm:pt>
    <dgm:pt modelId="{8AFDA5B7-7742-F94F-A3D2-2025AE9271F0}" type="parTrans" cxnId="{3C5A394E-69D8-2042-9D2C-0484CABD7709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2763E07D-C909-A74B-ADE8-754BD9E28895}" type="sibTrans" cxnId="{3C5A394E-69D8-2042-9D2C-0484CABD7709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3092C322-A893-F24C-9D65-0AFED09BCE1E}">
      <dgm:prSet phldrT="[Text]" custT="1"/>
      <dgm:spPr/>
      <dgm:t>
        <a:bodyPr/>
        <a:lstStyle/>
        <a:p>
          <a:r>
            <a:rPr lang="en-GB" sz="1600" dirty="0" err="1">
              <a:solidFill>
                <a:schemeClr val="accent1">
                  <a:lumMod val="50000"/>
                </a:schemeClr>
              </a:solidFill>
            </a:rPr>
            <a:t>Resoomer</a:t>
          </a:r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; Summary Generator; News Papers</a:t>
          </a:r>
        </a:p>
      </dgm:t>
    </dgm:pt>
    <dgm:pt modelId="{4E3BFC17-DBF7-FD44-8B1A-44C38133277D}" type="parTrans" cxnId="{5AA3897B-8DAE-4149-A8F3-D99940AB9ADB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8414C384-4A60-0F44-9781-99086B923333}" type="sibTrans" cxnId="{5AA3897B-8DAE-4149-A8F3-D99940AB9ADB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8A6F41D2-C705-7948-B45A-56CFBC449F1F}">
      <dgm:prSet custT="1"/>
      <dgm:spPr/>
      <dgm:t>
        <a:bodyPr/>
        <a:lstStyle/>
        <a:p>
          <a:r>
            <a:rPr lang="en-GB" sz="1800" dirty="0">
              <a:solidFill>
                <a:schemeClr val="accent1">
                  <a:lumMod val="50000"/>
                </a:schemeClr>
              </a:solidFill>
            </a:rPr>
            <a:t>Text Generation</a:t>
          </a:r>
        </a:p>
      </dgm:t>
    </dgm:pt>
    <dgm:pt modelId="{C506AF68-7428-0145-B0FD-AE436D906522}" type="parTrans" cxnId="{2ED30E4B-A31D-504C-8C74-1A6E35563A12}">
      <dgm:prSet/>
      <dgm:spPr/>
      <dgm:t>
        <a:bodyPr/>
        <a:lstStyle/>
        <a:p>
          <a:endParaRPr lang="en-GB" sz="1800"/>
        </a:p>
      </dgm:t>
    </dgm:pt>
    <dgm:pt modelId="{B93CE981-075E-8B49-953C-05E8533804D5}" type="sibTrans" cxnId="{2ED30E4B-A31D-504C-8C74-1A6E35563A12}">
      <dgm:prSet/>
      <dgm:spPr/>
      <dgm:t>
        <a:bodyPr/>
        <a:lstStyle/>
        <a:p>
          <a:endParaRPr lang="en-GB" sz="1800"/>
        </a:p>
      </dgm:t>
    </dgm:pt>
    <dgm:pt modelId="{D257CB88-D314-3E4F-A05D-FB2B9D69F836}">
      <dgm:prSet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Generating new text based on input</a:t>
          </a:r>
        </a:p>
      </dgm:t>
    </dgm:pt>
    <dgm:pt modelId="{00C80835-ABBE-C346-83D7-AC71D6966AF6}" type="parTrans" cxnId="{3D14AE57-65CA-FA45-A9B1-A94BED642ADC}">
      <dgm:prSet/>
      <dgm:spPr/>
      <dgm:t>
        <a:bodyPr/>
        <a:lstStyle/>
        <a:p>
          <a:endParaRPr lang="en-GB" sz="1800"/>
        </a:p>
      </dgm:t>
    </dgm:pt>
    <dgm:pt modelId="{20B1006C-0D24-9E4C-AD4B-1F9105D07B88}" type="sibTrans" cxnId="{3D14AE57-65CA-FA45-A9B1-A94BED642ADC}">
      <dgm:prSet/>
      <dgm:spPr/>
      <dgm:t>
        <a:bodyPr/>
        <a:lstStyle/>
        <a:p>
          <a:endParaRPr lang="en-GB" sz="1800"/>
        </a:p>
      </dgm:t>
    </dgm:pt>
    <dgm:pt modelId="{8A2FB2DA-4137-C64F-B18A-ACAE1A769939}">
      <dgm:prSet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Chatbots</a:t>
          </a:r>
        </a:p>
      </dgm:t>
    </dgm:pt>
    <dgm:pt modelId="{5A3ABD7F-604A-AF47-B5EE-24B721528BEA}" type="parTrans" cxnId="{941B8667-8B2A-B64A-A6F2-44CE5CD4BC0D}">
      <dgm:prSet/>
      <dgm:spPr/>
      <dgm:t>
        <a:bodyPr/>
        <a:lstStyle/>
        <a:p>
          <a:endParaRPr lang="en-GB" sz="1800"/>
        </a:p>
      </dgm:t>
    </dgm:pt>
    <dgm:pt modelId="{A3E2F080-4A7C-4F46-9F50-AEED1E8D7B43}" type="sibTrans" cxnId="{941B8667-8B2A-B64A-A6F2-44CE5CD4BC0D}">
      <dgm:prSet/>
      <dgm:spPr/>
      <dgm:t>
        <a:bodyPr/>
        <a:lstStyle/>
        <a:p>
          <a:endParaRPr lang="en-GB" sz="1800"/>
        </a:p>
      </dgm:t>
    </dgm:pt>
    <dgm:pt modelId="{301C28D9-49E9-C047-ACD1-2C03F91A7EF4}" type="pres">
      <dgm:prSet presAssocID="{7728233B-0C33-F241-80C8-F104EB00F1BD}" presName="Name0" presStyleCnt="0">
        <dgm:presLayoutVars>
          <dgm:dir/>
          <dgm:resizeHandles val="exact"/>
        </dgm:presLayoutVars>
      </dgm:prSet>
      <dgm:spPr/>
    </dgm:pt>
    <dgm:pt modelId="{5E5AB352-4574-4247-AA11-FBF07DACD835}" type="pres">
      <dgm:prSet presAssocID="{A7A74B79-C9E5-A642-A7D6-EEB3B566DF50}" presName="node" presStyleLbl="node1" presStyleIdx="0" presStyleCnt="2">
        <dgm:presLayoutVars>
          <dgm:bulletEnabled val="1"/>
        </dgm:presLayoutVars>
      </dgm:prSet>
      <dgm:spPr/>
    </dgm:pt>
    <dgm:pt modelId="{049194ED-7318-FC47-BC78-1C671ACDAAE6}" type="pres">
      <dgm:prSet presAssocID="{8AE0A0E6-DF13-3343-A52D-5555EA524447}" presName="sibTrans" presStyleCnt="0"/>
      <dgm:spPr/>
    </dgm:pt>
    <dgm:pt modelId="{265F691A-8F20-C34F-A80C-6B75260785FC}" type="pres">
      <dgm:prSet presAssocID="{8A6F41D2-C705-7948-B45A-56CFBC449F1F}" presName="node" presStyleLbl="node1" presStyleIdx="1" presStyleCnt="2">
        <dgm:presLayoutVars>
          <dgm:bulletEnabled val="1"/>
        </dgm:presLayoutVars>
      </dgm:prSet>
      <dgm:spPr/>
    </dgm:pt>
  </dgm:ptLst>
  <dgm:cxnLst>
    <dgm:cxn modelId="{3C44A518-2D63-324A-9928-500D12596F33}" type="presOf" srcId="{8A2FB2DA-4137-C64F-B18A-ACAE1A769939}" destId="{265F691A-8F20-C34F-A80C-6B75260785FC}" srcOrd="0" destOrd="2" presId="urn:microsoft.com/office/officeart/2005/8/layout/hList6"/>
    <dgm:cxn modelId="{84CE8046-20C4-7742-8F52-B315BB458732}" type="presOf" srcId="{8A6F41D2-C705-7948-B45A-56CFBC449F1F}" destId="{265F691A-8F20-C34F-A80C-6B75260785FC}" srcOrd="0" destOrd="0" presId="urn:microsoft.com/office/officeart/2005/8/layout/hList6"/>
    <dgm:cxn modelId="{6A8C5C47-9FD6-6643-A331-2D9878430E13}" type="presOf" srcId="{A7A74B79-C9E5-A642-A7D6-EEB3B566DF50}" destId="{5E5AB352-4574-4247-AA11-FBF07DACD835}" srcOrd="0" destOrd="0" presId="urn:microsoft.com/office/officeart/2005/8/layout/hList6"/>
    <dgm:cxn modelId="{2ED30E4B-A31D-504C-8C74-1A6E35563A12}" srcId="{7728233B-0C33-F241-80C8-F104EB00F1BD}" destId="{8A6F41D2-C705-7948-B45A-56CFBC449F1F}" srcOrd="1" destOrd="0" parTransId="{C506AF68-7428-0145-B0FD-AE436D906522}" sibTransId="{B93CE981-075E-8B49-953C-05E8533804D5}"/>
    <dgm:cxn modelId="{3C5A394E-69D8-2042-9D2C-0484CABD7709}" srcId="{A7A74B79-C9E5-A642-A7D6-EEB3B566DF50}" destId="{13A219C7-0A53-B045-97DD-C6EC2987570B}" srcOrd="0" destOrd="0" parTransId="{8AFDA5B7-7742-F94F-A3D2-2025AE9271F0}" sibTransId="{2763E07D-C909-A74B-ADE8-754BD9E28895}"/>
    <dgm:cxn modelId="{3D14AE57-65CA-FA45-A9B1-A94BED642ADC}" srcId="{8A6F41D2-C705-7948-B45A-56CFBC449F1F}" destId="{D257CB88-D314-3E4F-A05D-FB2B9D69F836}" srcOrd="0" destOrd="0" parTransId="{00C80835-ABBE-C346-83D7-AC71D6966AF6}" sibTransId="{20B1006C-0D24-9E4C-AD4B-1F9105D07B88}"/>
    <dgm:cxn modelId="{941B8667-8B2A-B64A-A6F2-44CE5CD4BC0D}" srcId="{8A6F41D2-C705-7948-B45A-56CFBC449F1F}" destId="{8A2FB2DA-4137-C64F-B18A-ACAE1A769939}" srcOrd="1" destOrd="0" parTransId="{5A3ABD7F-604A-AF47-B5EE-24B721528BEA}" sibTransId="{A3E2F080-4A7C-4F46-9F50-AEED1E8D7B43}"/>
    <dgm:cxn modelId="{B087E76B-2462-F943-BA58-A4473ECDB924}" type="presOf" srcId="{13A219C7-0A53-B045-97DD-C6EC2987570B}" destId="{5E5AB352-4574-4247-AA11-FBF07DACD835}" srcOrd="0" destOrd="1" presId="urn:microsoft.com/office/officeart/2005/8/layout/hList6"/>
    <dgm:cxn modelId="{5AA3897B-8DAE-4149-A8F3-D99940AB9ADB}" srcId="{A7A74B79-C9E5-A642-A7D6-EEB3B566DF50}" destId="{3092C322-A893-F24C-9D65-0AFED09BCE1E}" srcOrd="1" destOrd="0" parTransId="{4E3BFC17-DBF7-FD44-8B1A-44C38133277D}" sibTransId="{8414C384-4A60-0F44-9781-99086B923333}"/>
    <dgm:cxn modelId="{7CE1B088-FC88-4A4E-8707-285636BD9DA7}" srcId="{7728233B-0C33-F241-80C8-F104EB00F1BD}" destId="{A7A74B79-C9E5-A642-A7D6-EEB3B566DF50}" srcOrd="0" destOrd="0" parTransId="{27BDF458-CE7D-8840-8F7B-ACDB2518AFD5}" sibTransId="{8AE0A0E6-DF13-3343-A52D-5555EA524447}"/>
    <dgm:cxn modelId="{4514A78C-3B0A-9E40-ACFA-14E66B679FAC}" type="presOf" srcId="{3092C322-A893-F24C-9D65-0AFED09BCE1E}" destId="{5E5AB352-4574-4247-AA11-FBF07DACD835}" srcOrd="0" destOrd="2" presId="urn:microsoft.com/office/officeart/2005/8/layout/hList6"/>
    <dgm:cxn modelId="{61F928A8-BC1F-D148-959D-4B26E781A5B2}" type="presOf" srcId="{D257CB88-D314-3E4F-A05D-FB2B9D69F836}" destId="{265F691A-8F20-C34F-A80C-6B75260785FC}" srcOrd="0" destOrd="1" presId="urn:microsoft.com/office/officeart/2005/8/layout/hList6"/>
    <dgm:cxn modelId="{7DE3FCAC-ECF4-EC42-9C0D-E8DA829373D2}" type="presOf" srcId="{7728233B-0C33-F241-80C8-F104EB00F1BD}" destId="{301C28D9-49E9-C047-ACD1-2C03F91A7EF4}" srcOrd="0" destOrd="0" presId="urn:microsoft.com/office/officeart/2005/8/layout/hList6"/>
    <dgm:cxn modelId="{0B412CE2-D250-0F4F-B7F3-63A8C87C574D}" type="presParOf" srcId="{301C28D9-49E9-C047-ACD1-2C03F91A7EF4}" destId="{5E5AB352-4574-4247-AA11-FBF07DACD835}" srcOrd="0" destOrd="0" presId="urn:microsoft.com/office/officeart/2005/8/layout/hList6"/>
    <dgm:cxn modelId="{5413D2D9-2AFA-7E47-A0BF-33A8003D131E}" type="presParOf" srcId="{301C28D9-49E9-C047-ACD1-2C03F91A7EF4}" destId="{049194ED-7318-FC47-BC78-1C671ACDAAE6}" srcOrd="1" destOrd="0" presId="urn:microsoft.com/office/officeart/2005/8/layout/hList6"/>
    <dgm:cxn modelId="{BCED36BC-B07C-C343-9C9E-61E70AAAB129}" type="presParOf" srcId="{301C28D9-49E9-C047-ACD1-2C03F91A7EF4}" destId="{265F691A-8F20-C34F-A80C-6B75260785FC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28233B-0C33-F241-80C8-F104EB00F1BD}" type="doc">
      <dgm:prSet loTypeId="urn:microsoft.com/office/officeart/2005/8/layout/hList6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A7A74B79-C9E5-A642-A7D6-EEB3B566DF50}">
      <dgm:prSet phldrT="[Text]" custT="1"/>
      <dgm:spPr/>
      <dgm:t>
        <a:bodyPr/>
        <a:lstStyle/>
        <a:p>
          <a:r>
            <a:rPr lang="en-GB" sz="1800" dirty="0">
              <a:solidFill>
                <a:schemeClr val="accent1">
                  <a:lumMod val="50000"/>
                </a:schemeClr>
              </a:solidFill>
            </a:rPr>
            <a:t>Text Summarization</a:t>
          </a:r>
        </a:p>
      </dgm:t>
    </dgm:pt>
    <dgm:pt modelId="{27BDF458-CE7D-8840-8F7B-ACDB2518AFD5}" type="parTrans" cxnId="{7CE1B088-FC88-4A4E-8707-285636BD9DA7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8AE0A0E6-DF13-3343-A52D-5555EA524447}" type="sibTrans" cxnId="{7CE1B088-FC88-4A4E-8707-285636BD9DA7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13A219C7-0A53-B045-97DD-C6EC2987570B}">
      <dgm:prSet phldrT="[Text]"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Generating concise and fluent summary of a given text</a:t>
          </a:r>
        </a:p>
      </dgm:t>
    </dgm:pt>
    <dgm:pt modelId="{8AFDA5B7-7742-F94F-A3D2-2025AE9271F0}" type="parTrans" cxnId="{3C5A394E-69D8-2042-9D2C-0484CABD7709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2763E07D-C909-A74B-ADE8-754BD9E28895}" type="sibTrans" cxnId="{3C5A394E-69D8-2042-9D2C-0484CABD7709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3092C322-A893-F24C-9D65-0AFED09BCE1E}">
      <dgm:prSet phldrT="[Text]" custT="1"/>
      <dgm:spPr/>
      <dgm:t>
        <a:bodyPr/>
        <a:lstStyle/>
        <a:p>
          <a:r>
            <a:rPr lang="en-GB" sz="1600" dirty="0" err="1">
              <a:solidFill>
                <a:schemeClr val="accent1">
                  <a:lumMod val="50000"/>
                </a:schemeClr>
              </a:solidFill>
            </a:rPr>
            <a:t>Resoomer</a:t>
          </a:r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; Summary Generator; News Papers</a:t>
          </a:r>
        </a:p>
      </dgm:t>
    </dgm:pt>
    <dgm:pt modelId="{4E3BFC17-DBF7-FD44-8B1A-44C38133277D}" type="parTrans" cxnId="{5AA3897B-8DAE-4149-A8F3-D99940AB9ADB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8414C384-4A60-0F44-9781-99086B923333}" type="sibTrans" cxnId="{5AA3897B-8DAE-4149-A8F3-D99940AB9ADB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4FE44D13-C550-424E-A16D-FD372D769EF8}">
      <dgm:prSet phldrT="[Text]" custT="1"/>
      <dgm:spPr/>
      <dgm:t>
        <a:bodyPr/>
        <a:lstStyle/>
        <a:p>
          <a:r>
            <a:rPr lang="en-GB" sz="1800" dirty="0">
              <a:solidFill>
                <a:schemeClr val="accent1">
                  <a:lumMod val="50000"/>
                </a:schemeClr>
              </a:solidFill>
            </a:rPr>
            <a:t>Machine Translation</a:t>
          </a:r>
        </a:p>
      </dgm:t>
    </dgm:pt>
    <dgm:pt modelId="{D663B14F-1563-A941-B7C8-B91148ECB3DE}" type="parTrans" cxnId="{D8D3B23C-856D-5D4F-A204-6D83F91A4E58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9EA7F7FD-54F3-004C-8B8A-1B6A1AF46A41}" type="sibTrans" cxnId="{D8D3B23C-856D-5D4F-A204-6D83F91A4E58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5F3212AC-6B12-ED44-8149-F10004859CF2}">
      <dgm:prSet phldrT="[Text]"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Translating language from one language to another</a:t>
          </a:r>
        </a:p>
      </dgm:t>
    </dgm:pt>
    <dgm:pt modelId="{8BDCA3AD-E902-C141-9701-5DD1CF8F1713}" type="parTrans" cxnId="{100EA3FE-98D0-9847-A771-E080FE3EC664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3B2820CE-0AD9-754C-BC30-F1650E0640BA}" type="sibTrans" cxnId="{100EA3FE-98D0-9847-A771-E080FE3EC664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72729E8A-4D42-B744-BC4C-550CD9A45528}">
      <dgm:prSet phldrT="[Text]"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Google Translate</a:t>
          </a:r>
        </a:p>
      </dgm:t>
    </dgm:pt>
    <dgm:pt modelId="{248241BA-258B-A048-AC59-2B7C571028FB}" type="parTrans" cxnId="{E78D9B25-BD37-9D43-9153-794A4CA90DB3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E4C6495D-D075-8F41-A6C6-DD0A11E18A2C}" type="sibTrans" cxnId="{E78D9B25-BD37-9D43-9153-794A4CA90DB3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8A6F41D2-C705-7948-B45A-56CFBC449F1F}">
      <dgm:prSet custT="1"/>
      <dgm:spPr/>
      <dgm:t>
        <a:bodyPr/>
        <a:lstStyle/>
        <a:p>
          <a:r>
            <a:rPr lang="en-GB" sz="1800" dirty="0">
              <a:solidFill>
                <a:schemeClr val="accent1">
                  <a:lumMod val="50000"/>
                </a:schemeClr>
              </a:solidFill>
            </a:rPr>
            <a:t>Text Generation</a:t>
          </a:r>
        </a:p>
      </dgm:t>
    </dgm:pt>
    <dgm:pt modelId="{C506AF68-7428-0145-B0FD-AE436D906522}" type="parTrans" cxnId="{2ED30E4B-A31D-504C-8C74-1A6E35563A12}">
      <dgm:prSet/>
      <dgm:spPr/>
      <dgm:t>
        <a:bodyPr/>
        <a:lstStyle/>
        <a:p>
          <a:endParaRPr lang="en-GB" sz="1800"/>
        </a:p>
      </dgm:t>
    </dgm:pt>
    <dgm:pt modelId="{B93CE981-075E-8B49-953C-05E8533804D5}" type="sibTrans" cxnId="{2ED30E4B-A31D-504C-8C74-1A6E35563A12}">
      <dgm:prSet/>
      <dgm:spPr/>
      <dgm:t>
        <a:bodyPr/>
        <a:lstStyle/>
        <a:p>
          <a:endParaRPr lang="en-GB" sz="1800"/>
        </a:p>
      </dgm:t>
    </dgm:pt>
    <dgm:pt modelId="{D257CB88-D314-3E4F-A05D-FB2B9D69F836}">
      <dgm:prSet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Generating new text based on input</a:t>
          </a:r>
        </a:p>
      </dgm:t>
    </dgm:pt>
    <dgm:pt modelId="{00C80835-ABBE-C346-83D7-AC71D6966AF6}" type="parTrans" cxnId="{3D14AE57-65CA-FA45-A9B1-A94BED642ADC}">
      <dgm:prSet/>
      <dgm:spPr/>
      <dgm:t>
        <a:bodyPr/>
        <a:lstStyle/>
        <a:p>
          <a:endParaRPr lang="en-GB" sz="1800"/>
        </a:p>
      </dgm:t>
    </dgm:pt>
    <dgm:pt modelId="{20B1006C-0D24-9E4C-AD4B-1F9105D07B88}" type="sibTrans" cxnId="{3D14AE57-65CA-FA45-A9B1-A94BED642ADC}">
      <dgm:prSet/>
      <dgm:spPr/>
      <dgm:t>
        <a:bodyPr/>
        <a:lstStyle/>
        <a:p>
          <a:endParaRPr lang="en-GB" sz="1800"/>
        </a:p>
      </dgm:t>
    </dgm:pt>
    <dgm:pt modelId="{8A2FB2DA-4137-C64F-B18A-ACAE1A769939}">
      <dgm:prSet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Chatbots</a:t>
          </a:r>
        </a:p>
      </dgm:t>
    </dgm:pt>
    <dgm:pt modelId="{5A3ABD7F-604A-AF47-B5EE-24B721528BEA}" type="parTrans" cxnId="{941B8667-8B2A-B64A-A6F2-44CE5CD4BC0D}">
      <dgm:prSet/>
      <dgm:spPr/>
      <dgm:t>
        <a:bodyPr/>
        <a:lstStyle/>
        <a:p>
          <a:endParaRPr lang="en-GB" sz="1800"/>
        </a:p>
      </dgm:t>
    </dgm:pt>
    <dgm:pt modelId="{A3E2F080-4A7C-4F46-9F50-AEED1E8D7B43}" type="sibTrans" cxnId="{941B8667-8B2A-B64A-A6F2-44CE5CD4BC0D}">
      <dgm:prSet/>
      <dgm:spPr/>
      <dgm:t>
        <a:bodyPr/>
        <a:lstStyle/>
        <a:p>
          <a:endParaRPr lang="en-GB" sz="1800"/>
        </a:p>
      </dgm:t>
    </dgm:pt>
    <dgm:pt modelId="{301C28D9-49E9-C047-ACD1-2C03F91A7EF4}" type="pres">
      <dgm:prSet presAssocID="{7728233B-0C33-F241-80C8-F104EB00F1BD}" presName="Name0" presStyleCnt="0">
        <dgm:presLayoutVars>
          <dgm:dir/>
          <dgm:resizeHandles val="exact"/>
        </dgm:presLayoutVars>
      </dgm:prSet>
      <dgm:spPr/>
    </dgm:pt>
    <dgm:pt modelId="{5E5AB352-4574-4247-AA11-FBF07DACD835}" type="pres">
      <dgm:prSet presAssocID="{A7A74B79-C9E5-A642-A7D6-EEB3B566DF50}" presName="node" presStyleLbl="node1" presStyleIdx="0" presStyleCnt="3">
        <dgm:presLayoutVars>
          <dgm:bulletEnabled val="1"/>
        </dgm:presLayoutVars>
      </dgm:prSet>
      <dgm:spPr/>
    </dgm:pt>
    <dgm:pt modelId="{049194ED-7318-FC47-BC78-1C671ACDAAE6}" type="pres">
      <dgm:prSet presAssocID="{8AE0A0E6-DF13-3343-A52D-5555EA524447}" presName="sibTrans" presStyleCnt="0"/>
      <dgm:spPr/>
    </dgm:pt>
    <dgm:pt modelId="{265F691A-8F20-C34F-A80C-6B75260785FC}" type="pres">
      <dgm:prSet presAssocID="{8A6F41D2-C705-7948-B45A-56CFBC449F1F}" presName="node" presStyleLbl="node1" presStyleIdx="1" presStyleCnt="3">
        <dgm:presLayoutVars>
          <dgm:bulletEnabled val="1"/>
        </dgm:presLayoutVars>
      </dgm:prSet>
      <dgm:spPr/>
    </dgm:pt>
    <dgm:pt modelId="{F9A14425-EB42-4441-A667-EEC47968617B}" type="pres">
      <dgm:prSet presAssocID="{B93CE981-075E-8B49-953C-05E8533804D5}" presName="sibTrans" presStyleCnt="0"/>
      <dgm:spPr/>
    </dgm:pt>
    <dgm:pt modelId="{66978B8F-83D2-D846-965F-442109A5D4D0}" type="pres">
      <dgm:prSet presAssocID="{4FE44D13-C550-424E-A16D-FD372D769EF8}" presName="node" presStyleLbl="node1" presStyleIdx="2" presStyleCnt="3">
        <dgm:presLayoutVars>
          <dgm:bulletEnabled val="1"/>
        </dgm:presLayoutVars>
      </dgm:prSet>
      <dgm:spPr/>
    </dgm:pt>
  </dgm:ptLst>
  <dgm:cxnLst>
    <dgm:cxn modelId="{3C44A518-2D63-324A-9928-500D12596F33}" type="presOf" srcId="{8A2FB2DA-4137-C64F-B18A-ACAE1A769939}" destId="{265F691A-8F20-C34F-A80C-6B75260785FC}" srcOrd="0" destOrd="2" presId="urn:microsoft.com/office/officeart/2005/8/layout/hList6"/>
    <dgm:cxn modelId="{E78D9B25-BD37-9D43-9153-794A4CA90DB3}" srcId="{4FE44D13-C550-424E-A16D-FD372D769EF8}" destId="{72729E8A-4D42-B744-BC4C-550CD9A45528}" srcOrd="1" destOrd="0" parTransId="{248241BA-258B-A048-AC59-2B7C571028FB}" sibTransId="{E4C6495D-D075-8F41-A6C6-DD0A11E18A2C}"/>
    <dgm:cxn modelId="{D8D3B23C-856D-5D4F-A204-6D83F91A4E58}" srcId="{7728233B-0C33-F241-80C8-F104EB00F1BD}" destId="{4FE44D13-C550-424E-A16D-FD372D769EF8}" srcOrd="2" destOrd="0" parTransId="{D663B14F-1563-A941-B7C8-B91148ECB3DE}" sibTransId="{9EA7F7FD-54F3-004C-8B8A-1B6A1AF46A41}"/>
    <dgm:cxn modelId="{84CE8046-20C4-7742-8F52-B315BB458732}" type="presOf" srcId="{8A6F41D2-C705-7948-B45A-56CFBC449F1F}" destId="{265F691A-8F20-C34F-A80C-6B75260785FC}" srcOrd="0" destOrd="0" presId="urn:microsoft.com/office/officeart/2005/8/layout/hList6"/>
    <dgm:cxn modelId="{6A8C5C47-9FD6-6643-A331-2D9878430E13}" type="presOf" srcId="{A7A74B79-C9E5-A642-A7D6-EEB3B566DF50}" destId="{5E5AB352-4574-4247-AA11-FBF07DACD835}" srcOrd="0" destOrd="0" presId="urn:microsoft.com/office/officeart/2005/8/layout/hList6"/>
    <dgm:cxn modelId="{2ED30E4B-A31D-504C-8C74-1A6E35563A12}" srcId="{7728233B-0C33-F241-80C8-F104EB00F1BD}" destId="{8A6F41D2-C705-7948-B45A-56CFBC449F1F}" srcOrd="1" destOrd="0" parTransId="{C506AF68-7428-0145-B0FD-AE436D906522}" sibTransId="{B93CE981-075E-8B49-953C-05E8533804D5}"/>
    <dgm:cxn modelId="{3C5A394E-69D8-2042-9D2C-0484CABD7709}" srcId="{A7A74B79-C9E5-A642-A7D6-EEB3B566DF50}" destId="{13A219C7-0A53-B045-97DD-C6EC2987570B}" srcOrd="0" destOrd="0" parTransId="{8AFDA5B7-7742-F94F-A3D2-2025AE9271F0}" sibTransId="{2763E07D-C909-A74B-ADE8-754BD9E28895}"/>
    <dgm:cxn modelId="{3D14AE57-65CA-FA45-A9B1-A94BED642ADC}" srcId="{8A6F41D2-C705-7948-B45A-56CFBC449F1F}" destId="{D257CB88-D314-3E4F-A05D-FB2B9D69F836}" srcOrd="0" destOrd="0" parTransId="{00C80835-ABBE-C346-83D7-AC71D6966AF6}" sibTransId="{20B1006C-0D24-9E4C-AD4B-1F9105D07B88}"/>
    <dgm:cxn modelId="{E69D4D5B-616E-644B-8D7A-496340661FD6}" type="presOf" srcId="{5F3212AC-6B12-ED44-8149-F10004859CF2}" destId="{66978B8F-83D2-D846-965F-442109A5D4D0}" srcOrd="0" destOrd="1" presId="urn:microsoft.com/office/officeart/2005/8/layout/hList6"/>
    <dgm:cxn modelId="{941B8667-8B2A-B64A-A6F2-44CE5CD4BC0D}" srcId="{8A6F41D2-C705-7948-B45A-56CFBC449F1F}" destId="{8A2FB2DA-4137-C64F-B18A-ACAE1A769939}" srcOrd="1" destOrd="0" parTransId="{5A3ABD7F-604A-AF47-B5EE-24B721528BEA}" sibTransId="{A3E2F080-4A7C-4F46-9F50-AEED1E8D7B43}"/>
    <dgm:cxn modelId="{B087E76B-2462-F943-BA58-A4473ECDB924}" type="presOf" srcId="{13A219C7-0A53-B045-97DD-C6EC2987570B}" destId="{5E5AB352-4574-4247-AA11-FBF07DACD835}" srcOrd="0" destOrd="1" presId="urn:microsoft.com/office/officeart/2005/8/layout/hList6"/>
    <dgm:cxn modelId="{5AA3897B-8DAE-4149-A8F3-D99940AB9ADB}" srcId="{A7A74B79-C9E5-A642-A7D6-EEB3B566DF50}" destId="{3092C322-A893-F24C-9D65-0AFED09BCE1E}" srcOrd="1" destOrd="0" parTransId="{4E3BFC17-DBF7-FD44-8B1A-44C38133277D}" sibTransId="{8414C384-4A60-0F44-9781-99086B923333}"/>
    <dgm:cxn modelId="{7CE1B088-FC88-4A4E-8707-285636BD9DA7}" srcId="{7728233B-0C33-F241-80C8-F104EB00F1BD}" destId="{A7A74B79-C9E5-A642-A7D6-EEB3B566DF50}" srcOrd="0" destOrd="0" parTransId="{27BDF458-CE7D-8840-8F7B-ACDB2518AFD5}" sibTransId="{8AE0A0E6-DF13-3343-A52D-5555EA524447}"/>
    <dgm:cxn modelId="{4514A78C-3B0A-9E40-ACFA-14E66B679FAC}" type="presOf" srcId="{3092C322-A893-F24C-9D65-0AFED09BCE1E}" destId="{5E5AB352-4574-4247-AA11-FBF07DACD835}" srcOrd="0" destOrd="2" presId="urn:microsoft.com/office/officeart/2005/8/layout/hList6"/>
    <dgm:cxn modelId="{C86D939F-B4D0-AA49-92F3-4A1FA9D11664}" type="presOf" srcId="{4FE44D13-C550-424E-A16D-FD372D769EF8}" destId="{66978B8F-83D2-D846-965F-442109A5D4D0}" srcOrd="0" destOrd="0" presId="urn:microsoft.com/office/officeart/2005/8/layout/hList6"/>
    <dgm:cxn modelId="{61F928A8-BC1F-D148-959D-4B26E781A5B2}" type="presOf" srcId="{D257CB88-D314-3E4F-A05D-FB2B9D69F836}" destId="{265F691A-8F20-C34F-A80C-6B75260785FC}" srcOrd="0" destOrd="1" presId="urn:microsoft.com/office/officeart/2005/8/layout/hList6"/>
    <dgm:cxn modelId="{7DE3FCAC-ECF4-EC42-9C0D-E8DA829373D2}" type="presOf" srcId="{7728233B-0C33-F241-80C8-F104EB00F1BD}" destId="{301C28D9-49E9-C047-ACD1-2C03F91A7EF4}" srcOrd="0" destOrd="0" presId="urn:microsoft.com/office/officeart/2005/8/layout/hList6"/>
    <dgm:cxn modelId="{95CB03E4-D32A-3F45-A078-345DC3E340E5}" type="presOf" srcId="{72729E8A-4D42-B744-BC4C-550CD9A45528}" destId="{66978B8F-83D2-D846-965F-442109A5D4D0}" srcOrd="0" destOrd="2" presId="urn:microsoft.com/office/officeart/2005/8/layout/hList6"/>
    <dgm:cxn modelId="{100EA3FE-98D0-9847-A771-E080FE3EC664}" srcId="{4FE44D13-C550-424E-A16D-FD372D769EF8}" destId="{5F3212AC-6B12-ED44-8149-F10004859CF2}" srcOrd="0" destOrd="0" parTransId="{8BDCA3AD-E902-C141-9701-5DD1CF8F1713}" sibTransId="{3B2820CE-0AD9-754C-BC30-F1650E0640BA}"/>
    <dgm:cxn modelId="{0B412CE2-D250-0F4F-B7F3-63A8C87C574D}" type="presParOf" srcId="{301C28D9-49E9-C047-ACD1-2C03F91A7EF4}" destId="{5E5AB352-4574-4247-AA11-FBF07DACD835}" srcOrd="0" destOrd="0" presId="urn:microsoft.com/office/officeart/2005/8/layout/hList6"/>
    <dgm:cxn modelId="{5413D2D9-2AFA-7E47-A0BF-33A8003D131E}" type="presParOf" srcId="{301C28D9-49E9-C047-ACD1-2C03F91A7EF4}" destId="{049194ED-7318-FC47-BC78-1C671ACDAAE6}" srcOrd="1" destOrd="0" presId="urn:microsoft.com/office/officeart/2005/8/layout/hList6"/>
    <dgm:cxn modelId="{BCED36BC-B07C-C343-9C9E-61E70AAAB129}" type="presParOf" srcId="{301C28D9-49E9-C047-ACD1-2C03F91A7EF4}" destId="{265F691A-8F20-C34F-A80C-6B75260785FC}" srcOrd="2" destOrd="0" presId="urn:microsoft.com/office/officeart/2005/8/layout/hList6"/>
    <dgm:cxn modelId="{4882C35D-ECD1-F144-9FA5-89C5C78C2D72}" type="presParOf" srcId="{301C28D9-49E9-C047-ACD1-2C03F91A7EF4}" destId="{F9A14425-EB42-4441-A667-EEC47968617B}" srcOrd="3" destOrd="0" presId="urn:microsoft.com/office/officeart/2005/8/layout/hList6"/>
    <dgm:cxn modelId="{02E43878-B25E-9B4F-A223-DDAC208B9D86}" type="presParOf" srcId="{301C28D9-49E9-C047-ACD1-2C03F91A7EF4}" destId="{66978B8F-83D2-D846-965F-442109A5D4D0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28233B-0C33-F241-80C8-F104EB00F1BD}" type="doc">
      <dgm:prSet loTypeId="urn:microsoft.com/office/officeart/2005/8/layout/hList6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A7A74B79-C9E5-A642-A7D6-EEB3B566DF50}">
      <dgm:prSet phldrT="[Text]" custT="1"/>
      <dgm:spPr/>
      <dgm:t>
        <a:bodyPr/>
        <a:lstStyle/>
        <a:p>
          <a:r>
            <a:rPr lang="en-GB" sz="1800" dirty="0">
              <a:solidFill>
                <a:schemeClr val="accent1">
                  <a:lumMod val="50000"/>
                </a:schemeClr>
              </a:solidFill>
            </a:rPr>
            <a:t>Text Summarization</a:t>
          </a:r>
        </a:p>
      </dgm:t>
    </dgm:pt>
    <dgm:pt modelId="{27BDF458-CE7D-8840-8F7B-ACDB2518AFD5}" type="parTrans" cxnId="{7CE1B088-FC88-4A4E-8707-285636BD9DA7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8AE0A0E6-DF13-3343-A52D-5555EA524447}" type="sibTrans" cxnId="{7CE1B088-FC88-4A4E-8707-285636BD9DA7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13A219C7-0A53-B045-97DD-C6EC2987570B}">
      <dgm:prSet phldrT="[Text]"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Generating concise and fluent summary of a given text</a:t>
          </a:r>
        </a:p>
      </dgm:t>
    </dgm:pt>
    <dgm:pt modelId="{8AFDA5B7-7742-F94F-A3D2-2025AE9271F0}" type="parTrans" cxnId="{3C5A394E-69D8-2042-9D2C-0484CABD7709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2763E07D-C909-A74B-ADE8-754BD9E28895}" type="sibTrans" cxnId="{3C5A394E-69D8-2042-9D2C-0484CABD7709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3092C322-A893-F24C-9D65-0AFED09BCE1E}">
      <dgm:prSet phldrT="[Text]" custT="1"/>
      <dgm:spPr/>
      <dgm:t>
        <a:bodyPr/>
        <a:lstStyle/>
        <a:p>
          <a:r>
            <a:rPr lang="en-GB" sz="1600" dirty="0" err="1">
              <a:solidFill>
                <a:schemeClr val="accent1">
                  <a:lumMod val="50000"/>
                </a:schemeClr>
              </a:solidFill>
            </a:rPr>
            <a:t>Resoomer</a:t>
          </a:r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; Summary Generator; News Papers</a:t>
          </a:r>
        </a:p>
      </dgm:t>
    </dgm:pt>
    <dgm:pt modelId="{4E3BFC17-DBF7-FD44-8B1A-44C38133277D}" type="parTrans" cxnId="{5AA3897B-8DAE-4149-A8F3-D99940AB9ADB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8414C384-4A60-0F44-9781-99086B923333}" type="sibTrans" cxnId="{5AA3897B-8DAE-4149-A8F3-D99940AB9ADB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4FE44D13-C550-424E-A16D-FD372D769EF8}">
      <dgm:prSet phldrT="[Text]" custT="1"/>
      <dgm:spPr/>
      <dgm:t>
        <a:bodyPr/>
        <a:lstStyle/>
        <a:p>
          <a:r>
            <a:rPr lang="en-GB" sz="1800" dirty="0">
              <a:solidFill>
                <a:schemeClr val="accent1">
                  <a:lumMod val="50000"/>
                </a:schemeClr>
              </a:solidFill>
            </a:rPr>
            <a:t>Machine Translation</a:t>
          </a:r>
        </a:p>
      </dgm:t>
    </dgm:pt>
    <dgm:pt modelId="{D663B14F-1563-A941-B7C8-B91148ECB3DE}" type="parTrans" cxnId="{D8D3B23C-856D-5D4F-A204-6D83F91A4E58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9EA7F7FD-54F3-004C-8B8A-1B6A1AF46A41}" type="sibTrans" cxnId="{D8D3B23C-856D-5D4F-A204-6D83F91A4E58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5F3212AC-6B12-ED44-8149-F10004859CF2}">
      <dgm:prSet phldrT="[Text]"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Translating language from one language to another</a:t>
          </a:r>
        </a:p>
      </dgm:t>
    </dgm:pt>
    <dgm:pt modelId="{8BDCA3AD-E902-C141-9701-5DD1CF8F1713}" type="parTrans" cxnId="{100EA3FE-98D0-9847-A771-E080FE3EC664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3B2820CE-0AD9-754C-BC30-F1650E0640BA}" type="sibTrans" cxnId="{100EA3FE-98D0-9847-A771-E080FE3EC664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72729E8A-4D42-B744-BC4C-550CD9A45528}">
      <dgm:prSet phldrT="[Text]"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Google Translate</a:t>
          </a:r>
        </a:p>
      </dgm:t>
    </dgm:pt>
    <dgm:pt modelId="{248241BA-258B-A048-AC59-2B7C571028FB}" type="parTrans" cxnId="{E78D9B25-BD37-9D43-9153-794A4CA90DB3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E4C6495D-D075-8F41-A6C6-DD0A11E18A2C}" type="sibTrans" cxnId="{E78D9B25-BD37-9D43-9153-794A4CA90DB3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E6B342FC-3A4F-864A-9ED0-61973AD471E2}">
      <dgm:prSet phldrT="[Text]" custT="1"/>
      <dgm:spPr/>
      <dgm:t>
        <a:bodyPr/>
        <a:lstStyle/>
        <a:p>
          <a:r>
            <a:rPr lang="en-GB" sz="1800" dirty="0">
              <a:solidFill>
                <a:schemeClr val="accent1">
                  <a:lumMod val="50000"/>
                </a:schemeClr>
              </a:solidFill>
            </a:rPr>
            <a:t>Text to Speech</a:t>
          </a:r>
        </a:p>
      </dgm:t>
    </dgm:pt>
    <dgm:pt modelId="{2E9D8C35-BAE2-F145-8845-9FBE557E19E6}" type="parTrans" cxnId="{43403567-4AFD-AE4C-870E-895737053A78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DC5FE69C-71FB-6A40-A82A-C23FB3865606}" type="sibTrans" cxnId="{43403567-4AFD-AE4C-870E-895737053A78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61CCFEA0-CACC-2C40-A38A-354B85A7AAEB}">
      <dgm:prSet phldrT="[Text]"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Generating synthesized speech from text.</a:t>
          </a:r>
        </a:p>
      </dgm:t>
    </dgm:pt>
    <dgm:pt modelId="{1ACCF20A-0927-DA4B-BBCC-0DABC61B89E9}" type="parTrans" cxnId="{BB994D9D-693F-614B-ACC0-9F9CEA222A06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70BD7F67-EACE-E24D-83C3-30A103FB996A}" type="sibTrans" cxnId="{BB994D9D-693F-614B-ACC0-9F9CEA222A06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107EA3ED-FC35-4B40-B9D3-8C03C507E649}">
      <dgm:prSet phldrT="[Text]"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Accessibility Services</a:t>
          </a:r>
        </a:p>
      </dgm:t>
    </dgm:pt>
    <dgm:pt modelId="{2B497682-80DC-5941-A8E8-07CA3B505D75}" type="parTrans" cxnId="{7DADA2E6-9592-6943-8500-E96C13BF57BE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DD4A2209-8F07-804D-A465-26E641FA52A5}" type="sibTrans" cxnId="{7DADA2E6-9592-6943-8500-E96C13BF57BE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8A6F41D2-C705-7948-B45A-56CFBC449F1F}">
      <dgm:prSet custT="1"/>
      <dgm:spPr/>
      <dgm:t>
        <a:bodyPr/>
        <a:lstStyle/>
        <a:p>
          <a:r>
            <a:rPr lang="en-GB" sz="1800" dirty="0">
              <a:solidFill>
                <a:schemeClr val="accent1">
                  <a:lumMod val="50000"/>
                </a:schemeClr>
              </a:solidFill>
            </a:rPr>
            <a:t>Text Generation</a:t>
          </a:r>
        </a:p>
      </dgm:t>
    </dgm:pt>
    <dgm:pt modelId="{C506AF68-7428-0145-B0FD-AE436D906522}" type="parTrans" cxnId="{2ED30E4B-A31D-504C-8C74-1A6E35563A12}">
      <dgm:prSet/>
      <dgm:spPr/>
      <dgm:t>
        <a:bodyPr/>
        <a:lstStyle/>
        <a:p>
          <a:endParaRPr lang="en-GB" sz="1800"/>
        </a:p>
      </dgm:t>
    </dgm:pt>
    <dgm:pt modelId="{B93CE981-075E-8B49-953C-05E8533804D5}" type="sibTrans" cxnId="{2ED30E4B-A31D-504C-8C74-1A6E35563A12}">
      <dgm:prSet/>
      <dgm:spPr/>
      <dgm:t>
        <a:bodyPr/>
        <a:lstStyle/>
        <a:p>
          <a:endParaRPr lang="en-GB" sz="1800"/>
        </a:p>
      </dgm:t>
    </dgm:pt>
    <dgm:pt modelId="{D257CB88-D314-3E4F-A05D-FB2B9D69F836}">
      <dgm:prSet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Generating new text based on input</a:t>
          </a:r>
        </a:p>
      </dgm:t>
    </dgm:pt>
    <dgm:pt modelId="{00C80835-ABBE-C346-83D7-AC71D6966AF6}" type="parTrans" cxnId="{3D14AE57-65CA-FA45-A9B1-A94BED642ADC}">
      <dgm:prSet/>
      <dgm:spPr/>
      <dgm:t>
        <a:bodyPr/>
        <a:lstStyle/>
        <a:p>
          <a:endParaRPr lang="en-GB" sz="1800"/>
        </a:p>
      </dgm:t>
    </dgm:pt>
    <dgm:pt modelId="{20B1006C-0D24-9E4C-AD4B-1F9105D07B88}" type="sibTrans" cxnId="{3D14AE57-65CA-FA45-A9B1-A94BED642ADC}">
      <dgm:prSet/>
      <dgm:spPr/>
      <dgm:t>
        <a:bodyPr/>
        <a:lstStyle/>
        <a:p>
          <a:endParaRPr lang="en-GB" sz="1800"/>
        </a:p>
      </dgm:t>
    </dgm:pt>
    <dgm:pt modelId="{8A2FB2DA-4137-C64F-B18A-ACAE1A769939}">
      <dgm:prSet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Chatbots</a:t>
          </a:r>
        </a:p>
      </dgm:t>
    </dgm:pt>
    <dgm:pt modelId="{5A3ABD7F-604A-AF47-B5EE-24B721528BEA}" type="parTrans" cxnId="{941B8667-8B2A-B64A-A6F2-44CE5CD4BC0D}">
      <dgm:prSet/>
      <dgm:spPr/>
      <dgm:t>
        <a:bodyPr/>
        <a:lstStyle/>
        <a:p>
          <a:endParaRPr lang="en-GB" sz="1800"/>
        </a:p>
      </dgm:t>
    </dgm:pt>
    <dgm:pt modelId="{A3E2F080-4A7C-4F46-9F50-AEED1E8D7B43}" type="sibTrans" cxnId="{941B8667-8B2A-B64A-A6F2-44CE5CD4BC0D}">
      <dgm:prSet/>
      <dgm:spPr/>
      <dgm:t>
        <a:bodyPr/>
        <a:lstStyle/>
        <a:p>
          <a:endParaRPr lang="en-GB" sz="1800"/>
        </a:p>
      </dgm:t>
    </dgm:pt>
    <dgm:pt modelId="{301C28D9-49E9-C047-ACD1-2C03F91A7EF4}" type="pres">
      <dgm:prSet presAssocID="{7728233B-0C33-F241-80C8-F104EB00F1BD}" presName="Name0" presStyleCnt="0">
        <dgm:presLayoutVars>
          <dgm:dir/>
          <dgm:resizeHandles val="exact"/>
        </dgm:presLayoutVars>
      </dgm:prSet>
      <dgm:spPr/>
    </dgm:pt>
    <dgm:pt modelId="{5E5AB352-4574-4247-AA11-FBF07DACD835}" type="pres">
      <dgm:prSet presAssocID="{A7A74B79-C9E5-A642-A7D6-EEB3B566DF50}" presName="node" presStyleLbl="node1" presStyleIdx="0" presStyleCnt="4">
        <dgm:presLayoutVars>
          <dgm:bulletEnabled val="1"/>
        </dgm:presLayoutVars>
      </dgm:prSet>
      <dgm:spPr/>
    </dgm:pt>
    <dgm:pt modelId="{049194ED-7318-FC47-BC78-1C671ACDAAE6}" type="pres">
      <dgm:prSet presAssocID="{8AE0A0E6-DF13-3343-A52D-5555EA524447}" presName="sibTrans" presStyleCnt="0"/>
      <dgm:spPr/>
    </dgm:pt>
    <dgm:pt modelId="{265F691A-8F20-C34F-A80C-6B75260785FC}" type="pres">
      <dgm:prSet presAssocID="{8A6F41D2-C705-7948-B45A-56CFBC449F1F}" presName="node" presStyleLbl="node1" presStyleIdx="1" presStyleCnt="4">
        <dgm:presLayoutVars>
          <dgm:bulletEnabled val="1"/>
        </dgm:presLayoutVars>
      </dgm:prSet>
      <dgm:spPr/>
    </dgm:pt>
    <dgm:pt modelId="{F9A14425-EB42-4441-A667-EEC47968617B}" type="pres">
      <dgm:prSet presAssocID="{B93CE981-075E-8B49-953C-05E8533804D5}" presName="sibTrans" presStyleCnt="0"/>
      <dgm:spPr/>
    </dgm:pt>
    <dgm:pt modelId="{66978B8F-83D2-D846-965F-442109A5D4D0}" type="pres">
      <dgm:prSet presAssocID="{4FE44D13-C550-424E-A16D-FD372D769EF8}" presName="node" presStyleLbl="node1" presStyleIdx="2" presStyleCnt="4">
        <dgm:presLayoutVars>
          <dgm:bulletEnabled val="1"/>
        </dgm:presLayoutVars>
      </dgm:prSet>
      <dgm:spPr/>
    </dgm:pt>
    <dgm:pt modelId="{321E506C-32DC-4E45-B5D4-9B330B9A7192}" type="pres">
      <dgm:prSet presAssocID="{9EA7F7FD-54F3-004C-8B8A-1B6A1AF46A41}" presName="sibTrans" presStyleCnt="0"/>
      <dgm:spPr/>
    </dgm:pt>
    <dgm:pt modelId="{F9F9A144-08CA-3A47-9455-3E6D5E192FE4}" type="pres">
      <dgm:prSet presAssocID="{E6B342FC-3A4F-864A-9ED0-61973AD471E2}" presName="node" presStyleLbl="node1" presStyleIdx="3" presStyleCnt="4">
        <dgm:presLayoutVars>
          <dgm:bulletEnabled val="1"/>
        </dgm:presLayoutVars>
      </dgm:prSet>
      <dgm:spPr/>
    </dgm:pt>
  </dgm:ptLst>
  <dgm:cxnLst>
    <dgm:cxn modelId="{78AFE20D-70A3-1443-B8F3-505C592E1D96}" type="presOf" srcId="{61CCFEA0-CACC-2C40-A38A-354B85A7AAEB}" destId="{F9F9A144-08CA-3A47-9455-3E6D5E192FE4}" srcOrd="0" destOrd="1" presId="urn:microsoft.com/office/officeart/2005/8/layout/hList6"/>
    <dgm:cxn modelId="{3C44A518-2D63-324A-9928-500D12596F33}" type="presOf" srcId="{8A2FB2DA-4137-C64F-B18A-ACAE1A769939}" destId="{265F691A-8F20-C34F-A80C-6B75260785FC}" srcOrd="0" destOrd="2" presId="urn:microsoft.com/office/officeart/2005/8/layout/hList6"/>
    <dgm:cxn modelId="{E78D9B25-BD37-9D43-9153-794A4CA90DB3}" srcId="{4FE44D13-C550-424E-A16D-FD372D769EF8}" destId="{72729E8A-4D42-B744-BC4C-550CD9A45528}" srcOrd="1" destOrd="0" parTransId="{248241BA-258B-A048-AC59-2B7C571028FB}" sibTransId="{E4C6495D-D075-8F41-A6C6-DD0A11E18A2C}"/>
    <dgm:cxn modelId="{D8D3B23C-856D-5D4F-A204-6D83F91A4E58}" srcId="{7728233B-0C33-F241-80C8-F104EB00F1BD}" destId="{4FE44D13-C550-424E-A16D-FD372D769EF8}" srcOrd="2" destOrd="0" parTransId="{D663B14F-1563-A941-B7C8-B91148ECB3DE}" sibTransId="{9EA7F7FD-54F3-004C-8B8A-1B6A1AF46A41}"/>
    <dgm:cxn modelId="{84CE8046-20C4-7742-8F52-B315BB458732}" type="presOf" srcId="{8A6F41D2-C705-7948-B45A-56CFBC449F1F}" destId="{265F691A-8F20-C34F-A80C-6B75260785FC}" srcOrd="0" destOrd="0" presId="urn:microsoft.com/office/officeart/2005/8/layout/hList6"/>
    <dgm:cxn modelId="{6A8C5C47-9FD6-6643-A331-2D9878430E13}" type="presOf" srcId="{A7A74B79-C9E5-A642-A7D6-EEB3B566DF50}" destId="{5E5AB352-4574-4247-AA11-FBF07DACD835}" srcOrd="0" destOrd="0" presId="urn:microsoft.com/office/officeart/2005/8/layout/hList6"/>
    <dgm:cxn modelId="{2ED30E4B-A31D-504C-8C74-1A6E35563A12}" srcId="{7728233B-0C33-F241-80C8-F104EB00F1BD}" destId="{8A6F41D2-C705-7948-B45A-56CFBC449F1F}" srcOrd="1" destOrd="0" parTransId="{C506AF68-7428-0145-B0FD-AE436D906522}" sibTransId="{B93CE981-075E-8B49-953C-05E8533804D5}"/>
    <dgm:cxn modelId="{3C5A394E-69D8-2042-9D2C-0484CABD7709}" srcId="{A7A74B79-C9E5-A642-A7D6-EEB3B566DF50}" destId="{13A219C7-0A53-B045-97DD-C6EC2987570B}" srcOrd="0" destOrd="0" parTransId="{8AFDA5B7-7742-F94F-A3D2-2025AE9271F0}" sibTransId="{2763E07D-C909-A74B-ADE8-754BD9E28895}"/>
    <dgm:cxn modelId="{3D14AE57-65CA-FA45-A9B1-A94BED642ADC}" srcId="{8A6F41D2-C705-7948-B45A-56CFBC449F1F}" destId="{D257CB88-D314-3E4F-A05D-FB2B9D69F836}" srcOrd="0" destOrd="0" parTransId="{00C80835-ABBE-C346-83D7-AC71D6966AF6}" sibTransId="{20B1006C-0D24-9E4C-AD4B-1F9105D07B88}"/>
    <dgm:cxn modelId="{E69D4D5B-616E-644B-8D7A-496340661FD6}" type="presOf" srcId="{5F3212AC-6B12-ED44-8149-F10004859CF2}" destId="{66978B8F-83D2-D846-965F-442109A5D4D0}" srcOrd="0" destOrd="1" presId="urn:microsoft.com/office/officeart/2005/8/layout/hList6"/>
    <dgm:cxn modelId="{43403567-4AFD-AE4C-870E-895737053A78}" srcId="{7728233B-0C33-F241-80C8-F104EB00F1BD}" destId="{E6B342FC-3A4F-864A-9ED0-61973AD471E2}" srcOrd="3" destOrd="0" parTransId="{2E9D8C35-BAE2-F145-8845-9FBE557E19E6}" sibTransId="{DC5FE69C-71FB-6A40-A82A-C23FB3865606}"/>
    <dgm:cxn modelId="{941B8667-8B2A-B64A-A6F2-44CE5CD4BC0D}" srcId="{8A6F41D2-C705-7948-B45A-56CFBC449F1F}" destId="{8A2FB2DA-4137-C64F-B18A-ACAE1A769939}" srcOrd="1" destOrd="0" parTransId="{5A3ABD7F-604A-AF47-B5EE-24B721528BEA}" sibTransId="{A3E2F080-4A7C-4F46-9F50-AEED1E8D7B43}"/>
    <dgm:cxn modelId="{B087E76B-2462-F943-BA58-A4473ECDB924}" type="presOf" srcId="{13A219C7-0A53-B045-97DD-C6EC2987570B}" destId="{5E5AB352-4574-4247-AA11-FBF07DACD835}" srcOrd="0" destOrd="1" presId="urn:microsoft.com/office/officeart/2005/8/layout/hList6"/>
    <dgm:cxn modelId="{5AA3897B-8DAE-4149-A8F3-D99940AB9ADB}" srcId="{A7A74B79-C9E5-A642-A7D6-EEB3B566DF50}" destId="{3092C322-A893-F24C-9D65-0AFED09BCE1E}" srcOrd="1" destOrd="0" parTransId="{4E3BFC17-DBF7-FD44-8B1A-44C38133277D}" sibTransId="{8414C384-4A60-0F44-9781-99086B923333}"/>
    <dgm:cxn modelId="{7CE1B088-FC88-4A4E-8707-285636BD9DA7}" srcId="{7728233B-0C33-F241-80C8-F104EB00F1BD}" destId="{A7A74B79-C9E5-A642-A7D6-EEB3B566DF50}" srcOrd="0" destOrd="0" parTransId="{27BDF458-CE7D-8840-8F7B-ACDB2518AFD5}" sibTransId="{8AE0A0E6-DF13-3343-A52D-5555EA524447}"/>
    <dgm:cxn modelId="{4514A78C-3B0A-9E40-ACFA-14E66B679FAC}" type="presOf" srcId="{3092C322-A893-F24C-9D65-0AFED09BCE1E}" destId="{5E5AB352-4574-4247-AA11-FBF07DACD835}" srcOrd="0" destOrd="2" presId="urn:microsoft.com/office/officeart/2005/8/layout/hList6"/>
    <dgm:cxn modelId="{53580F91-3F67-9843-B0B5-A0F2832062D0}" type="presOf" srcId="{107EA3ED-FC35-4B40-B9D3-8C03C507E649}" destId="{F9F9A144-08CA-3A47-9455-3E6D5E192FE4}" srcOrd="0" destOrd="2" presId="urn:microsoft.com/office/officeart/2005/8/layout/hList6"/>
    <dgm:cxn modelId="{BB994D9D-693F-614B-ACC0-9F9CEA222A06}" srcId="{E6B342FC-3A4F-864A-9ED0-61973AD471E2}" destId="{61CCFEA0-CACC-2C40-A38A-354B85A7AAEB}" srcOrd="0" destOrd="0" parTransId="{1ACCF20A-0927-DA4B-BBCC-0DABC61B89E9}" sibTransId="{70BD7F67-EACE-E24D-83C3-30A103FB996A}"/>
    <dgm:cxn modelId="{C86D939F-B4D0-AA49-92F3-4A1FA9D11664}" type="presOf" srcId="{4FE44D13-C550-424E-A16D-FD372D769EF8}" destId="{66978B8F-83D2-D846-965F-442109A5D4D0}" srcOrd="0" destOrd="0" presId="urn:microsoft.com/office/officeart/2005/8/layout/hList6"/>
    <dgm:cxn modelId="{61F928A8-BC1F-D148-959D-4B26E781A5B2}" type="presOf" srcId="{D257CB88-D314-3E4F-A05D-FB2B9D69F836}" destId="{265F691A-8F20-C34F-A80C-6B75260785FC}" srcOrd="0" destOrd="1" presId="urn:microsoft.com/office/officeart/2005/8/layout/hList6"/>
    <dgm:cxn modelId="{7DE3FCAC-ECF4-EC42-9C0D-E8DA829373D2}" type="presOf" srcId="{7728233B-0C33-F241-80C8-F104EB00F1BD}" destId="{301C28D9-49E9-C047-ACD1-2C03F91A7EF4}" srcOrd="0" destOrd="0" presId="urn:microsoft.com/office/officeart/2005/8/layout/hList6"/>
    <dgm:cxn modelId="{713346C1-9277-5B47-BAD7-62880DC29EE4}" type="presOf" srcId="{E6B342FC-3A4F-864A-9ED0-61973AD471E2}" destId="{F9F9A144-08CA-3A47-9455-3E6D5E192FE4}" srcOrd="0" destOrd="0" presId="urn:microsoft.com/office/officeart/2005/8/layout/hList6"/>
    <dgm:cxn modelId="{95CB03E4-D32A-3F45-A078-345DC3E340E5}" type="presOf" srcId="{72729E8A-4D42-B744-BC4C-550CD9A45528}" destId="{66978B8F-83D2-D846-965F-442109A5D4D0}" srcOrd="0" destOrd="2" presId="urn:microsoft.com/office/officeart/2005/8/layout/hList6"/>
    <dgm:cxn modelId="{7DADA2E6-9592-6943-8500-E96C13BF57BE}" srcId="{E6B342FC-3A4F-864A-9ED0-61973AD471E2}" destId="{107EA3ED-FC35-4B40-B9D3-8C03C507E649}" srcOrd="1" destOrd="0" parTransId="{2B497682-80DC-5941-A8E8-07CA3B505D75}" sibTransId="{DD4A2209-8F07-804D-A465-26E641FA52A5}"/>
    <dgm:cxn modelId="{100EA3FE-98D0-9847-A771-E080FE3EC664}" srcId="{4FE44D13-C550-424E-A16D-FD372D769EF8}" destId="{5F3212AC-6B12-ED44-8149-F10004859CF2}" srcOrd="0" destOrd="0" parTransId="{8BDCA3AD-E902-C141-9701-5DD1CF8F1713}" sibTransId="{3B2820CE-0AD9-754C-BC30-F1650E0640BA}"/>
    <dgm:cxn modelId="{0B412CE2-D250-0F4F-B7F3-63A8C87C574D}" type="presParOf" srcId="{301C28D9-49E9-C047-ACD1-2C03F91A7EF4}" destId="{5E5AB352-4574-4247-AA11-FBF07DACD835}" srcOrd="0" destOrd="0" presId="urn:microsoft.com/office/officeart/2005/8/layout/hList6"/>
    <dgm:cxn modelId="{5413D2D9-2AFA-7E47-A0BF-33A8003D131E}" type="presParOf" srcId="{301C28D9-49E9-C047-ACD1-2C03F91A7EF4}" destId="{049194ED-7318-FC47-BC78-1C671ACDAAE6}" srcOrd="1" destOrd="0" presId="urn:microsoft.com/office/officeart/2005/8/layout/hList6"/>
    <dgm:cxn modelId="{BCED36BC-B07C-C343-9C9E-61E70AAAB129}" type="presParOf" srcId="{301C28D9-49E9-C047-ACD1-2C03F91A7EF4}" destId="{265F691A-8F20-C34F-A80C-6B75260785FC}" srcOrd="2" destOrd="0" presId="urn:microsoft.com/office/officeart/2005/8/layout/hList6"/>
    <dgm:cxn modelId="{4882C35D-ECD1-F144-9FA5-89C5C78C2D72}" type="presParOf" srcId="{301C28D9-49E9-C047-ACD1-2C03F91A7EF4}" destId="{F9A14425-EB42-4441-A667-EEC47968617B}" srcOrd="3" destOrd="0" presId="urn:microsoft.com/office/officeart/2005/8/layout/hList6"/>
    <dgm:cxn modelId="{02E43878-B25E-9B4F-A223-DDAC208B9D86}" type="presParOf" srcId="{301C28D9-49E9-C047-ACD1-2C03F91A7EF4}" destId="{66978B8F-83D2-D846-965F-442109A5D4D0}" srcOrd="4" destOrd="0" presId="urn:microsoft.com/office/officeart/2005/8/layout/hList6"/>
    <dgm:cxn modelId="{423C71EA-26BB-A747-BE92-28D92EA85C37}" type="presParOf" srcId="{301C28D9-49E9-C047-ACD1-2C03F91A7EF4}" destId="{321E506C-32DC-4E45-B5D4-9B330B9A7192}" srcOrd="5" destOrd="0" presId="urn:microsoft.com/office/officeart/2005/8/layout/hList6"/>
    <dgm:cxn modelId="{53C98F05-7801-A348-9F39-B31382763803}" type="presParOf" srcId="{301C28D9-49E9-C047-ACD1-2C03F91A7EF4}" destId="{F9F9A144-08CA-3A47-9455-3E6D5E192FE4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28233B-0C33-F241-80C8-F104EB00F1BD}" type="doc">
      <dgm:prSet loTypeId="urn:microsoft.com/office/officeart/2005/8/layout/hList6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A7A74B79-C9E5-A642-A7D6-EEB3B566DF50}">
      <dgm:prSet phldrT="[Text]" custT="1"/>
      <dgm:spPr/>
      <dgm:t>
        <a:bodyPr/>
        <a:lstStyle/>
        <a:p>
          <a:r>
            <a:rPr lang="en-GB" sz="1800" dirty="0">
              <a:solidFill>
                <a:schemeClr val="accent1">
                  <a:lumMod val="50000"/>
                </a:schemeClr>
              </a:solidFill>
            </a:rPr>
            <a:t>Text Summarization</a:t>
          </a:r>
        </a:p>
      </dgm:t>
    </dgm:pt>
    <dgm:pt modelId="{27BDF458-CE7D-8840-8F7B-ACDB2518AFD5}" type="parTrans" cxnId="{7CE1B088-FC88-4A4E-8707-285636BD9DA7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8AE0A0E6-DF13-3343-A52D-5555EA524447}" type="sibTrans" cxnId="{7CE1B088-FC88-4A4E-8707-285636BD9DA7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13A219C7-0A53-B045-97DD-C6EC2987570B}">
      <dgm:prSet phldrT="[Text]"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Generating concise and fluent summary of a given text</a:t>
          </a:r>
        </a:p>
      </dgm:t>
    </dgm:pt>
    <dgm:pt modelId="{8AFDA5B7-7742-F94F-A3D2-2025AE9271F0}" type="parTrans" cxnId="{3C5A394E-69D8-2042-9D2C-0484CABD7709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2763E07D-C909-A74B-ADE8-754BD9E28895}" type="sibTrans" cxnId="{3C5A394E-69D8-2042-9D2C-0484CABD7709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3092C322-A893-F24C-9D65-0AFED09BCE1E}">
      <dgm:prSet phldrT="[Text]" custT="1"/>
      <dgm:spPr/>
      <dgm:t>
        <a:bodyPr/>
        <a:lstStyle/>
        <a:p>
          <a:r>
            <a:rPr lang="en-GB" sz="1600" dirty="0" err="1">
              <a:solidFill>
                <a:schemeClr val="accent1">
                  <a:lumMod val="50000"/>
                </a:schemeClr>
              </a:solidFill>
            </a:rPr>
            <a:t>Resoomer</a:t>
          </a:r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; Summary Generator; News Papers</a:t>
          </a:r>
        </a:p>
      </dgm:t>
    </dgm:pt>
    <dgm:pt modelId="{4E3BFC17-DBF7-FD44-8B1A-44C38133277D}" type="parTrans" cxnId="{5AA3897B-8DAE-4149-A8F3-D99940AB9ADB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8414C384-4A60-0F44-9781-99086B923333}" type="sibTrans" cxnId="{5AA3897B-8DAE-4149-A8F3-D99940AB9ADB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4FE44D13-C550-424E-A16D-FD372D769EF8}">
      <dgm:prSet phldrT="[Text]" custT="1"/>
      <dgm:spPr/>
      <dgm:t>
        <a:bodyPr/>
        <a:lstStyle/>
        <a:p>
          <a:r>
            <a:rPr lang="en-GB" sz="1800" dirty="0">
              <a:solidFill>
                <a:schemeClr val="accent1">
                  <a:lumMod val="50000"/>
                </a:schemeClr>
              </a:solidFill>
            </a:rPr>
            <a:t>Machine Translation</a:t>
          </a:r>
        </a:p>
      </dgm:t>
    </dgm:pt>
    <dgm:pt modelId="{D663B14F-1563-A941-B7C8-B91148ECB3DE}" type="parTrans" cxnId="{D8D3B23C-856D-5D4F-A204-6D83F91A4E58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9EA7F7FD-54F3-004C-8B8A-1B6A1AF46A41}" type="sibTrans" cxnId="{D8D3B23C-856D-5D4F-A204-6D83F91A4E58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5F3212AC-6B12-ED44-8149-F10004859CF2}">
      <dgm:prSet phldrT="[Text]"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Translating language from one language to another</a:t>
          </a:r>
        </a:p>
      </dgm:t>
    </dgm:pt>
    <dgm:pt modelId="{8BDCA3AD-E902-C141-9701-5DD1CF8F1713}" type="parTrans" cxnId="{100EA3FE-98D0-9847-A771-E080FE3EC664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3B2820CE-0AD9-754C-BC30-F1650E0640BA}" type="sibTrans" cxnId="{100EA3FE-98D0-9847-A771-E080FE3EC664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72729E8A-4D42-B744-BC4C-550CD9A45528}">
      <dgm:prSet phldrT="[Text]"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Google Translate</a:t>
          </a:r>
        </a:p>
      </dgm:t>
    </dgm:pt>
    <dgm:pt modelId="{248241BA-258B-A048-AC59-2B7C571028FB}" type="parTrans" cxnId="{E78D9B25-BD37-9D43-9153-794A4CA90DB3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E4C6495D-D075-8F41-A6C6-DD0A11E18A2C}" type="sibTrans" cxnId="{E78D9B25-BD37-9D43-9153-794A4CA90DB3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E6B342FC-3A4F-864A-9ED0-61973AD471E2}">
      <dgm:prSet phldrT="[Text]" custT="1"/>
      <dgm:spPr/>
      <dgm:t>
        <a:bodyPr/>
        <a:lstStyle/>
        <a:p>
          <a:r>
            <a:rPr lang="en-GB" sz="1800" dirty="0">
              <a:solidFill>
                <a:schemeClr val="accent1">
                  <a:lumMod val="50000"/>
                </a:schemeClr>
              </a:solidFill>
            </a:rPr>
            <a:t>Text to Speech</a:t>
          </a:r>
        </a:p>
      </dgm:t>
    </dgm:pt>
    <dgm:pt modelId="{2E9D8C35-BAE2-F145-8845-9FBE557E19E6}" type="parTrans" cxnId="{43403567-4AFD-AE4C-870E-895737053A78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DC5FE69C-71FB-6A40-A82A-C23FB3865606}" type="sibTrans" cxnId="{43403567-4AFD-AE4C-870E-895737053A78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61CCFEA0-CACC-2C40-A38A-354B85A7AAEB}">
      <dgm:prSet phldrT="[Text]"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Generating synthesized speech from text.</a:t>
          </a:r>
        </a:p>
      </dgm:t>
    </dgm:pt>
    <dgm:pt modelId="{1ACCF20A-0927-DA4B-BBCC-0DABC61B89E9}" type="parTrans" cxnId="{BB994D9D-693F-614B-ACC0-9F9CEA222A06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70BD7F67-EACE-E24D-83C3-30A103FB996A}" type="sibTrans" cxnId="{BB994D9D-693F-614B-ACC0-9F9CEA222A06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107EA3ED-FC35-4B40-B9D3-8C03C507E649}">
      <dgm:prSet phldrT="[Text]"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Accessibility Services</a:t>
          </a:r>
        </a:p>
      </dgm:t>
    </dgm:pt>
    <dgm:pt modelId="{2B497682-80DC-5941-A8E8-07CA3B505D75}" type="parTrans" cxnId="{7DADA2E6-9592-6943-8500-E96C13BF57BE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DD4A2209-8F07-804D-A465-26E641FA52A5}" type="sibTrans" cxnId="{7DADA2E6-9592-6943-8500-E96C13BF57BE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CBFEB2D8-A8A7-7E49-BBF1-98A1038EDAF7}">
      <dgm:prSet custT="1"/>
      <dgm:spPr/>
      <dgm:t>
        <a:bodyPr/>
        <a:lstStyle/>
        <a:p>
          <a:r>
            <a:rPr lang="en-GB" sz="1800" dirty="0">
              <a:solidFill>
                <a:schemeClr val="accent1">
                  <a:lumMod val="50000"/>
                </a:schemeClr>
              </a:solidFill>
            </a:rPr>
            <a:t>Sentence Similarity</a:t>
          </a:r>
        </a:p>
      </dgm:t>
    </dgm:pt>
    <dgm:pt modelId="{8C90D458-14A3-2F45-98C2-EEC7AABA3327}" type="parTrans" cxnId="{4AB5315D-0187-AA46-A446-0B808BFDEF1C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CC5E3E06-AFE7-4E4E-A1B0-5059756045AB}" type="sibTrans" cxnId="{4AB5315D-0187-AA46-A446-0B808BFDEF1C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705ACBFD-5C12-F74E-A6AF-34BA31D454A4}">
      <dgm:prSet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Finding similar sentences</a:t>
          </a:r>
        </a:p>
      </dgm:t>
    </dgm:pt>
    <dgm:pt modelId="{29F6C1D0-9B81-DB46-83F9-EBF044AE7480}" type="parTrans" cxnId="{EDF0D3E1-0240-5F43-884F-6F2931E7ECCB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4E244160-0A3F-2E43-98AF-0FBF5BE4B866}" type="sibTrans" cxnId="{EDF0D3E1-0240-5F43-884F-6F2931E7ECCB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628E8743-E727-0C4F-9627-E89A2B9F9018}">
      <dgm:prSet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Plagiarism detector</a:t>
          </a:r>
        </a:p>
      </dgm:t>
    </dgm:pt>
    <dgm:pt modelId="{CB554F7B-AE3D-7E45-B58D-42AB44784417}" type="parTrans" cxnId="{6E581C9A-6E36-E940-ABE1-C60A72ABB32B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FC5D5ED2-D857-A940-9722-02570455EE83}" type="sibTrans" cxnId="{6E581C9A-6E36-E940-ABE1-C60A72ABB32B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8A6F41D2-C705-7948-B45A-56CFBC449F1F}">
      <dgm:prSet custT="1"/>
      <dgm:spPr/>
      <dgm:t>
        <a:bodyPr/>
        <a:lstStyle/>
        <a:p>
          <a:r>
            <a:rPr lang="en-GB" sz="1800" dirty="0">
              <a:solidFill>
                <a:schemeClr val="accent1">
                  <a:lumMod val="50000"/>
                </a:schemeClr>
              </a:solidFill>
            </a:rPr>
            <a:t>Text Generation</a:t>
          </a:r>
        </a:p>
      </dgm:t>
    </dgm:pt>
    <dgm:pt modelId="{C506AF68-7428-0145-B0FD-AE436D906522}" type="parTrans" cxnId="{2ED30E4B-A31D-504C-8C74-1A6E35563A12}">
      <dgm:prSet/>
      <dgm:spPr/>
      <dgm:t>
        <a:bodyPr/>
        <a:lstStyle/>
        <a:p>
          <a:endParaRPr lang="en-GB" sz="1800"/>
        </a:p>
      </dgm:t>
    </dgm:pt>
    <dgm:pt modelId="{B93CE981-075E-8B49-953C-05E8533804D5}" type="sibTrans" cxnId="{2ED30E4B-A31D-504C-8C74-1A6E35563A12}">
      <dgm:prSet/>
      <dgm:spPr/>
      <dgm:t>
        <a:bodyPr/>
        <a:lstStyle/>
        <a:p>
          <a:endParaRPr lang="en-GB" sz="1800"/>
        </a:p>
      </dgm:t>
    </dgm:pt>
    <dgm:pt modelId="{D257CB88-D314-3E4F-A05D-FB2B9D69F836}">
      <dgm:prSet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Generating new text based on input</a:t>
          </a:r>
        </a:p>
      </dgm:t>
    </dgm:pt>
    <dgm:pt modelId="{00C80835-ABBE-C346-83D7-AC71D6966AF6}" type="parTrans" cxnId="{3D14AE57-65CA-FA45-A9B1-A94BED642ADC}">
      <dgm:prSet/>
      <dgm:spPr/>
      <dgm:t>
        <a:bodyPr/>
        <a:lstStyle/>
        <a:p>
          <a:endParaRPr lang="en-GB" sz="1800"/>
        </a:p>
      </dgm:t>
    </dgm:pt>
    <dgm:pt modelId="{20B1006C-0D24-9E4C-AD4B-1F9105D07B88}" type="sibTrans" cxnId="{3D14AE57-65CA-FA45-A9B1-A94BED642ADC}">
      <dgm:prSet/>
      <dgm:spPr/>
      <dgm:t>
        <a:bodyPr/>
        <a:lstStyle/>
        <a:p>
          <a:endParaRPr lang="en-GB" sz="1800"/>
        </a:p>
      </dgm:t>
    </dgm:pt>
    <dgm:pt modelId="{8A2FB2DA-4137-C64F-B18A-ACAE1A769939}">
      <dgm:prSet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Chatbots</a:t>
          </a:r>
        </a:p>
      </dgm:t>
    </dgm:pt>
    <dgm:pt modelId="{5A3ABD7F-604A-AF47-B5EE-24B721528BEA}" type="parTrans" cxnId="{941B8667-8B2A-B64A-A6F2-44CE5CD4BC0D}">
      <dgm:prSet/>
      <dgm:spPr/>
      <dgm:t>
        <a:bodyPr/>
        <a:lstStyle/>
        <a:p>
          <a:endParaRPr lang="en-GB" sz="1800"/>
        </a:p>
      </dgm:t>
    </dgm:pt>
    <dgm:pt modelId="{A3E2F080-4A7C-4F46-9F50-AEED1E8D7B43}" type="sibTrans" cxnId="{941B8667-8B2A-B64A-A6F2-44CE5CD4BC0D}">
      <dgm:prSet/>
      <dgm:spPr/>
      <dgm:t>
        <a:bodyPr/>
        <a:lstStyle/>
        <a:p>
          <a:endParaRPr lang="en-GB" sz="1800"/>
        </a:p>
      </dgm:t>
    </dgm:pt>
    <dgm:pt modelId="{301C28D9-49E9-C047-ACD1-2C03F91A7EF4}" type="pres">
      <dgm:prSet presAssocID="{7728233B-0C33-F241-80C8-F104EB00F1BD}" presName="Name0" presStyleCnt="0">
        <dgm:presLayoutVars>
          <dgm:dir/>
          <dgm:resizeHandles val="exact"/>
        </dgm:presLayoutVars>
      </dgm:prSet>
      <dgm:spPr/>
    </dgm:pt>
    <dgm:pt modelId="{5E5AB352-4574-4247-AA11-FBF07DACD835}" type="pres">
      <dgm:prSet presAssocID="{A7A74B79-C9E5-A642-A7D6-EEB3B566DF50}" presName="node" presStyleLbl="node1" presStyleIdx="0" presStyleCnt="5">
        <dgm:presLayoutVars>
          <dgm:bulletEnabled val="1"/>
        </dgm:presLayoutVars>
      </dgm:prSet>
      <dgm:spPr/>
    </dgm:pt>
    <dgm:pt modelId="{049194ED-7318-FC47-BC78-1C671ACDAAE6}" type="pres">
      <dgm:prSet presAssocID="{8AE0A0E6-DF13-3343-A52D-5555EA524447}" presName="sibTrans" presStyleCnt="0"/>
      <dgm:spPr/>
    </dgm:pt>
    <dgm:pt modelId="{265F691A-8F20-C34F-A80C-6B75260785FC}" type="pres">
      <dgm:prSet presAssocID="{8A6F41D2-C705-7948-B45A-56CFBC449F1F}" presName="node" presStyleLbl="node1" presStyleIdx="1" presStyleCnt="5">
        <dgm:presLayoutVars>
          <dgm:bulletEnabled val="1"/>
        </dgm:presLayoutVars>
      </dgm:prSet>
      <dgm:spPr/>
    </dgm:pt>
    <dgm:pt modelId="{F9A14425-EB42-4441-A667-EEC47968617B}" type="pres">
      <dgm:prSet presAssocID="{B93CE981-075E-8B49-953C-05E8533804D5}" presName="sibTrans" presStyleCnt="0"/>
      <dgm:spPr/>
    </dgm:pt>
    <dgm:pt modelId="{66978B8F-83D2-D846-965F-442109A5D4D0}" type="pres">
      <dgm:prSet presAssocID="{4FE44D13-C550-424E-A16D-FD372D769EF8}" presName="node" presStyleLbl="node1" presStyleIdx="2" presStyleCnt="5">
        <dgm:presLayoutVars>
          <dgm:bulletEnabled val="1"/>
        </dgm:presLayoutVars>
      </dgm:prSet>
      <dgm:spPr/>
    </dgm:pt>
    <dgm:pt modelId="{321E506C-32DC-4E45-B5D4-9B330B9A7192}" type="pres">
      <dgm:prSet presAssocID="{9EA7F7FD-54F3-004C-8B8A-1B6A1AF46A41}" presName="sibTrans" presStyleCnt="0"/>
      <dgm:spPr/>
    </dgm:pt>
    <dgm:pt modelId="{F9F9A144-08CA-3A47-9455-3E6D5E192FE4}" type="pres">
      <dgm:prSet presAssocID="{E6B342FC-3A4F-864A-9ED0-61973AD471E2}" presName="node" presStyleLbl="node1" presStyleIdx="3" presStyleCnt="5">
        <dgm:presLayoutVars>
          <dgm:bulletEnabled val="1"/>
        </dgm:presLayoutVars>
      </dgm:prSet>
      <dgm:spPr/>
    </dgm:pt>
    <dgm:pt modelId="{2EAB682A-FB53-7549-9820-6F6F47CEF20C}" type="pres">
      <dgm:prSet presAssocID="{DC5FE69C-71FB-6A40-A82A-C23FB3865606}" presName="sibTrans" presStyleCnt="0"/>
      <dgm:spPr/>
    </dgm:pt>
    <dgm:pt modelId="{30D75449-336E-434B-A74D-14A8A37AE993}" type="pres">
      <dgm:prSet presAssocID="{CBFEB2D8-A8A7-7E49-BBF1-98A1038EDAF7}" presName="node" presStyleLbl="node1" presStyleIdx="4" presStyleCnt="5">
        <dgm:presLayoutVars>
          <dgm:bulletEnabled val="1"/>
        </dgm:presLayoutVars>
      </dgm:prSet>
      <dgm:spPr/>
    </dgm:pt>
  </dgm:ptLst>
  <dgm:cxnLst>
    <dgm:cxn modelId="{E78D9B25-BD37-9D43-9153-794A4CA90DB3}" srcId="{4FE44D13-C550-424E-A16D-FD372D769EF8}" destId="{72729E8A-4D42-B744-BC4C-550CD9A45528}" srcOrd="1" destOrd="0" parTransId="{248241BA-258B-A048-AC59-2B7C571028FB}" sibTransId="{E4C6495D-D075-8F41-A6C6-DD0A11E18A2C}"/>
    <dgm:cxn modelId="{8F445827-1631-FF42-B0E9-DD17AC3A51A3}" type="presOf" srcId="{61CCFEA0-CACC-2C40-A38A-354B85A7AAEB}" destId="{F9F9A144-08CA-3A47-9455-3E6D5E192FE4}" srcOrd="0" destOrd="1" presId="urn:microsoft.com/office/officeart/2005/8/layout/hList6"/>
    <dgm:cxn modelId="{0E2C992C-714E-704B-BD04-649444C35774}" type="presOf" srcId="{3092C322-A893-F24C-9D65-0AFED09BCE1E}" destId="{5E5AB352-4574-4247-AA11-FBF07DACD835}" srcOrd="0" destOrd="2" presId="urn:microsoft.com/office/officeart/2005/8/layout/hList6"/>
    <dgm:cxn modelId="{D8D3B23C-856D-5D4F-A204-6D83F91A4E58}" srcId="{7728233B-0C33-F241-80C8-F104EB00F1BD}" destId="{4FE44D13-C550-424E-A16D-FD372D769EF8}" srcOrd="2" destOrd="0" parTransId="{D663B14F-1563-A941-B7C8-B91148ECB3DE}" sibTransId="{9EA7F7FD-54F3-004C-8B8A-1B6A1AF46A41}"/>
    <dgm:cxn modelId="{9C8A6A42-68C6-0E4E-B34D-C9B95D64C55C}" type="presOf" srcId="{705ACBFD-5C12-F74E-A6AF-34BA31D454A4}" destId="{30D75449-336E-434B-A74D-14A8A37AE993}" srcOrd="0" destOrd="1" presId="urn:microsoft.com/office/officeart/2005/8/layout/hList6"/>
    <dgm:cxn modelId="{2ED30E4B-A31D-504C-8C74-1A6E35563A12}" srcId="{7728233B-0C33-F241-80C8-F104EB00F1BD}" destId="{8A6F41D2-C705-7948-B45A-56CFBC449F1F}" srcOrd="1" destOrd="0" parTransId="{C506AF68-7428-0145-B0FD-AE436D906522}" sibTransId="{B93CE981-075E-8B49-953C-05E8533804D5}"/>
    <dgm:cxn modelId="{3C5A394E-69D8-2042-9D2C-0484CABD7709}" srcId="{A7A74B79-C9E5-A642-A7D6-EEB3B566DF50}" destId="{13A219C7-0A53-B045-97DD-C6EC2987570B}" srcOrd="0" destOrd="0" parTransId="{8AFDA5B7-7742-F94F-A3D2-2025AE9271F0}" sibTransId="{2763E07D-C909-A74B-ADE8-754BD9E28895}"/>
    <dgm:cxn modelId="{5A987C4F-E9A8-E746-8D0B-831759020EC6}" type="presOf" srcId="{E6B342FC-3A4F-864A-9ED0-61973AD471E2}" destId="{F9F9A144-08CA-3A47-9455-3E6D5E192FE4}" srcOrd="0" destOrd="0" presId="urn:microsoft.com/office/officeart/2005/8/layout/hList6"/>
    <dgm:cxn modelId="{3D14AE57-65CA-FA45-A9B1-A94BED642ADC}" srcId="{8A6F41D2-C705-7948-B45A-56CFBC449F1F}" destId="{D257CB88-D314-3E4F-A05D-FB2B9D69F836}" srcOrd="0" destOrd="0" parTransId="{00C80835-ABBE-C346-83D7-AC71D6966AF6}" sibTransId="{20B1006C-0D24-9E4C-AD4B-1F9105D07B88}"/>
    <dgm:cxn modelId="{253D5359-E214-7A4F-8CB1-3156FBCFB4A3}" type="presOf" srcId="{13A219C7-0A53-B045-97DD-C6EC2987570B}" destId="{5E5AB352-4574-4247-AA11-FBF07DACD835}" srcOrd="0" destOrd="1" presId="urn:microsoft.com/office/officeart/2005/8/layout/hList6"/>
    <dgm:cxn modelId="{D51B135A-B5DB-BB43-94CA-3C588CCCDA96}" type="presOf" srcId="{A7A74B79-C9E5-A642-A7D6-EEB3B566DF50}" destId="{5E5AB352-4574-4247-AA11-FBF07DACD835}" srcOrd="0" destOrd="0" presId="urn:microsoft.com/office/officeart/2005/8/layout/hList6"/>
    <dgm:cxn modelId="{6D35215A-FF90-764C-B5A1-9CB0CE4D0F77}" type="presOf" srcId="{8A6F41D2-C705-7948-B45A-56CFBC449F1F}" destId="{265F691A-8F20-C34F-A80C-6B75260785FC}" srcOrd="0" destOrd="0" presId="urn:microsoft.com/office/officeart/2005/8/layout/hList6"/>
    <dgm:cxn modelId="{4AB5315D-0187-AA46-A446-0B808BFDEF1C}" srcId="{7728233B-0C33-F241-80C8-F104EB00F1BD}" destId="{CBFEB2D8-A8A7-7E49-BBF1-98A1038EDAF7}" srcOrd="4" destOrd="0" parTransId="{8C90D458-14A3-2F45-98C2-EEC7AABA3327}" sibTransId="{CC5E3E06-AFE7-4E4E-A1B0-5059756045AB}"/>
    <dgm:cxn modelId="{E7807B63-2A50-6744-8896-FFCB4F7393C5}" type="presOf" srcId="{4FE44D13-C550-424E-A16D-FD372D769EF8}" destId="{66978B8F-83D2-D846-965F-442109A5D4D0}" srcOrd="0" destOrd="0" presId="urn:microsoft.com/office/officeart/2005/8/layout/hList6"/>
    <dgm:cxn modelId="{43403567-4AFD-AE4C-870E-895737053A78}" srcId="{7728233B-0C33-F241-80C8-F104EB00F1BD}" destId="{E6B342FC-3A4F-864A-9ED0-61973AD471E2}" srcOrd="3" destOrd="0" parTransId="{2E9D8C35-BAE2-F145-8845-9FBE557E19E6}" sibTransId="{DC5FE69C-71FB-6A40-A82A-C23FB3865606}"/>
    <dgm:cxn modelId="{941B8667-8B2A-B64A-A6F2-44CE5CD4BC0D}" srcId="{8A6F41D2-C705-7948-B45A-56CFBC449F1F}" destId="{8A2FB2DA-4137-C64F-B18A-ACAE1A769939}" srcOrd="1" destOrd="0" parTransId="{5A3ABD7F-604A-AF47-B5EE-24B721528BEA}" sibTransId="{A3E2F080-4A7C-4F46-9F50-AEED1E8D7B43}"/>
    <dgm:cxn modelId="{EAF7BD6B-CB42-AA47-9D09-1D399E227322}" type="presOf" srcId="{8A2FB2DA-4137-C64F-B18A-ACAE1A769939}" destId="{265F691A-8F20-C34F-A80C-6B75260785FC}" srcOrd="0" destOrd="2" presId="urn:microsoft.com/office/officeart/2005/8/layout/hList6"/>
    <dgm:cxn modelId="{33DF4F74-E05D-8B41-A1AC-1A752E321536}" type="presOf" srcId="{107EA3ED-FC35-4B40-B9D3-8C03C507E649}" destId="{F9F9A144-08CA-3A47-9455-3E6D5E192FE4}" srcOrd="0" destOrd="2" presId="urn:microsoft.com/office/officeart/2005/8/layout/hList6"/>
    <dgm:cxn modelId="{50A98E75-281A-2D49-B2F4-26FD0625CC94}" type="presOf" srcId="{CBFEB2D8-A8A7-7E49-BBF1-98A1038EDAF7}" destId="{30D75449-336E-434B-A74D-14A8A37AE993}" srcOrd="0" destOrd="0" presId="urn:microsoft.com/office/officeart/2005/8/layout/hList6"/>
    <dgm:cxn modelId="{5AA3897B-8DAE-4149-A8F3-D99940AB9ADB}" srcId="{A7A74B79-C9E5-A642-A7D6-EEB3B566DF50}" destId="{3092C322-A893-F24C-9D65-0AFED09BCE1E}" srcOrd="1" destOrd="0" parTransId="{4E3BFC17-DBF7-FD44-8B1A-44C38133277D}" sibTransId="{8414C384-4A60-0F44-9781-99086B923333}"/>
    <dgm:cxn modelId="{7CE1B088-FC88-4A4E-8707-285636BD9DA7}" srcId="{7728233B-0C33-F241-80C8-F104EB00F1BD}" destId="{A7A74B79-C9E5-A642-A7D6-EEB3B566DF50}" srcOrd="0" destOrd="0" parTransId="{27BDF458-CE7D-8840-8F7B-ACDB2518AFD5}" sibTransId="{8AE0A0E6-DF13-3343-A52D-5555EA524447}"/>
    <dgm:cxn modelId="{F07ABD89-4B0C-AE4C-81F0-383482379278}" type="presOf" srcId="{5F3212AC-6B12-ED44-8149-F10004859CF2}" destId="{66978B8F-83D2-D846-965F-442109A5D4D0}" srcOrd="0" destOrd="1" presId="urn:microsoft.com/office/officeart/2005/8/layout/hList6"/>
    <dgm:cxn modelId="{6E581C9A-6E36-E940-ABE1-C60A72ABB32B}" srcId="{CBFEB2D8-A8A7-7E49-BBF1-98A1038EDAF7}" destId="{628E8743-E727-0C4F-9627-E89A2B9F9018}" srcOrd="1" destOrd="0" parTransId="{CB554F7B-AE3D-7E45-B58D-42AB44784417}" sibTransId="{FC5D5ED2-D857-A940-9722-02570455EE83}"/>
    <dgm:cxn modelId="{BB994D9D-693F-614B-ACC0-9F9CEA222A06}" srcId="{E6B342FC-3A4F-864A-9ED0-61973AD471E2}" destId="{61CCFEA0-CACC-2C40-A38A-354B85A7AAEB}" srcOrd="0" destOrd="0" parTransId="{1ACCF20A-0927-DA4B-BBCC-0DABC61B89E9}" sibTransId="{70BD7F67-EACE-E24D-83C3-30A103FB996A}"/>
    <dgm:cxn modelId="{EE6060AA-EFDF-7149-A291-95B72705D341}" type="presOf" srcId="{72729E8A-4D42-B744-BC4C-550CD9A45528}" destId="{66978B8F-83D2-D846-965F-442109A5D4D0}" srcOrd="0" destOrd="2" presId="urn:microsoft.com/office/officeart/2005/8/layout/hList6"/>
    <dgm:cxn modelId="{7DE3FCAC-ECF4-EC42-9C0D-E8DA829373D2}" type="presOf" srcId="{7728233B-0C33-F241-80C8-F104EB00F1BD}" destId="{301C28D9-49E9-C047-ACD1-2C03F91A7EF4}" srcOrd="0" destOrd="0" presId="urn:microsoft.com/office/officeart/2005/8/layout/hList6"/>
    <dgm:cxn modelId="{6609C8B0-0478-984C-90B0-0A29A6E3C92D}" type="presOf" srcId="{D257CB88-D314-3E4F-A05D-FB2B9D69F836}" destId="{265F691A-8F20-C34F-A80C-6B75260785FC}" srcOrd="0" destOrd="1" presId="urn:microsoft.com/office/officeart/2005/8/layout/hList6"/>
    <dgm:cxn modelId="{EDF0D3E1-0240-5F43-884F-6F2931E7ECCB}" srcId="{CBFEB2D8-A8A7-7E49-BBF1-98A1038EDAF7}" destId="{705ACBFD-5C12-F74E-A6AF-34BA31D454A4}" srcOrd="0" destOrd="0" parTransId="{29F6C1D0-9B81-DB46-83F9-EBF044AE7480}" sibTransId="{4E244160-0A3F-2E43-98AF-0FBF5BE4B866}"/>
    <dgm:cxn modelId="{877AFBE3-91E2-1347-9A49-85A154B66B7B}" type="presOf" srcId="{628E8743-E727-0C4F-9627-E89A2B9F9018}" destId="{30D75449-336E-434B-A74D-14A8A37AE993}" srcOrd="0" destOrd="2" presId="urn:microsoft.com/office/officeart/2005/8/layout/hList6"/>
    <dgm:cxn modelId="{7DADA2E6-9592-6943-8500-E96C13BF57BE}" srcId="{E6B342FC-3A4F-864A-9ED0-61973AD471E2}" destId="{107EA3ED-FC35-4B40-B9D3-8C03C507E649}" srcOrd="1" destOrd="0" parTransId="{2B497682-80DC-5941-A8E8-07CA3B505D75}" sibTransId="{DD4A2209-8F07-804D-A465-26E641FA52A5}"/>
    <dgm:cxn modelId="{100EA3FE-98D0-9847-A771-E080FE3EC664}" srcId="{4FE44D13-C550-424E-A16D-FD372D769EF8}" destId="{5F3212AC-6B12-ED44-8149-F10004859CF2}" srcOrd="0" destOrd="0" parTransId="{8BDCA3AD-E902-C141-9701-5DD1CF8F1713}" sibTransId="{3B2820CE-0AD9-754C-BC30-F1650E0640BA}"/>
    <dgm:cxn modelId="{82740358-81DB-504B-8FA6-824E7F8BB1E7}" type="presParOf" srcId="{301C28D9-49E9-C047-ACD1-2C03F91A7EF4}" destId="{5E5AB352-4574-4247-AA11-FBF07DACD835}" srcOrd="0" destOrd="0" presId="urn:microsoft.com/office/officeart/2005/8/layout/hList6"/>
    <dgm:cxn modelId="{2D62537E-C480-3A41-B77C-75CE54B7F0F8}" type="presParOf" srcId="{301C28D9-49E9-C047-ACD1-2C03F91A7EF4}" destId="{049194ED-7318-FC47-BC78-1C671ACDAAE6}" srcOrd="1" destOrd="0" presId="urn:microsoft.com/office/officeart/2005/8/layout/hList6"/>
    <dgm:cxn modelId="{DC9ADEC2-AB13-314E-ACE8-B992425EB290}" type="presParOf" srcId="{301C28D9-49E9-C047-ACD1-2C03F91A7EF4}" destId="{265F691A-8F20-C34F-A80C-6B75260785FC}" srcOrd="2" destOrd="0" presId="urn:microsoft.com/office/officeart/2005/8/layout/hList6"/>
    <dgm:cxn modelId="{7607F5C3-8A37-6649-BDFA-8B776E6602BE}" type="presParOf" srcId="{301C28D9-49E9-C047-ACD1-2C03F91A7EF4}" destId="{F9A14425-EB42-4441-A667-EEC47968617B}" srcOrd="3" destOrd="0" presId="urn:microsoft.com/office/officeart/2005/8/layout/hList6"/>
    <dgm:cxn modelId="{B06506BA-0DD6-CD4C-96C5-AB3B68A4759D}" type="presParOf" srcId="{301C28D9-49E9-C047-ACD1-2C03F91A7EF4}" destId="{66978B8F-83D2-D846-965F-442109A5D4D0}" srcOrd="4" destOrd="0" presId="urn:microsoft.com/office/officeart/2005/8/layout/hList6"/>
    <dgm:cxn modelId="{DF6176A5-0F92-F549-A102-E0CDFAA9064F}" type="presParOf" srcId="{301C28D9-49E9-C047-ACD1-2C03F91A7EF4}" destId="{321E506C-32DC-4E45-B5D4-9B330B9A7192}" srcOrd="5" destOrd="0" presId="urn:microsoft.com/office/officeart/2005/8/layout/hList6"/>
    <dgm:cxn modelId="{7BD11133-FF02-784A-9380-1874EA7FC5A3}" type="presParOf" srcId="{301C28D9-49E9-C047-ACD1-2C03F91A7EF4}" destId="{F9F9A144-08CA-3A47-9455-3E6D5E192FE4}" srcOrd="6" destOrd="0" presId="urn:microsoft.com/office/officeart/2005/8/layout/hList6"/>
    <dgm:cxn modelId="{F4557064-3E93-094C-9865-F178B3AA1D80}" type="presParOf" srcId="{301C28D9-49E9-C047-ACD1-2C03F91A7EF4}" destId="{2EAB682A-FB53-7549-9820-6F6F47CEF20C}" srcOrd="7" destOrd="0" presId="urn:microsoft.com/office/officeart/2005/8/layout/hList6"/>
    <dgm:cxn modelId="{4481AB50-80B4-E34C-B3A8-EA43E1B3DBF4}" type="presParOf" srcId="{301C28D9-49E9-C047-ACD1-2C03F91A7EF4}" destId="{30D75449-336E-434B-A74D-14A8A37AE993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728233B-0C33-F241-80C8-F104EB00F1BD}" type="doc">
      <dgm:prSet loTypeId="urn:microsoft.com/office/officeart/2005/8/layout/hList6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A7A74B79-C9E5-A642-A7D6-EEB3B566DF50}">
      <dgm:prSet phldrT="[Text]" custT="1"/>
      <dgm:spPr/>
      <dgm:t>
        <a:bodyPr/>
        <a:lstStyle/>
        <a:p>
          <a:r>
            <a:rPr lang="en-GB" sz="1800" dirty="0">
              <a:solidFill>
                <a:schemeClr val="accent1">
                  <a:lumMod val="50000"/>
                </a:schemeClr>
              </a:solidFill>
            </a:rPr>
            <a:t>Text Summarization</a:t>
          </a:r>
        </a:p>
      </dgm:t>
    </dgm:pt>
    <dgm:pt modelId="{27BDF458-CE7D-8840-8F7B-ACDB2518AFD5}" type="parTrans" cxnId="{7CE1B088-FC88-4A4E-8707-285636BD9DA7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8AE0A0E6-DF13-3343-A52D-5555EA524447}" type="sibTrans" cxnId="{7CE1B088-FC88-4A4E-8707-285636BD9DA7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13A219C7-0A53-B045-97DD-C6EC2987570B}">
      <dgm:prSet phldrT="[Text]"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Generating concise and fluent summary of a given text</a:t>
          </a:r>
        </a:p>
      </dgm:t>
    </dgm:pt>
    <dgm:pt modelId="{8AFDA5B7-7742-F94F-A3D2-2025AE9271F0}" type="parTrans" cxnId="{3C5A394E-69D8-2042-9D2C-0484CABD7709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2763E07D-C909-A74B-ADE8-754BD9E28895}" type="sibTrans" cxnId="{3C5A394E-69D8-2042-9D2C-0484CABD7709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3092C322-A893-F24C-9D65-0AFED09BCE1E}">
      <dgm:prSet phldrT="[Text]" custT="1"/>
      <dgm:spPr/>
      <dgm:t>
        <a:bodyPr/>
        <a:lstStyle/>
        <a:p>
          <a:r>
            <a:rPr lang="en-GB" sz="1600" dirty="0" err="1">
              <a:solidFill>
                <a:schemeClr val="accent1">
                  <a:lumMod val="50000"/>
                </a:schemeClr>
              </a:solidFill>
            </a:rPr>
            <a:t>Resoomer</a:t>
          </a:r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; Summary Generator; News Papers</a:t>
          </a:r>
        </a:p>
      </dgm:t>
    </dgm:pt>
    <dgm:pt modelId="{4E3BFC17-DBF7-FD44-8B1A-44C38133277D}" type="parTrans" cxnId="{5AA3897B-8DAE-4149-A8F3-D99940AB9ADB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8414C384-4A60-0F44-9781-99086B923333}" type="sibTrans" cxnId="{5AA3897B-8DAE-4149-A8F3-D99940AB9ADB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4FE44D13-C550-424E-A16D-FD372D769EF8}">
      <dgm:prSet phldrT="[Text]" custT="1"/>
      <dgm:spPr/>
      <dgm:t>
        <a:bodyPr/>
        <a:lstStyle/>
        <a:p>
          <a:r>
            <a:rPr lang="en-GB" sz="1800" dirty="0">
              <a:solidFill>
                <a:schemeClr val="accent1">
                  <a:lumMod val="50000"/>
                </a:schemeClr>
              </a:solidFill>
            </a:rPr>
            <a:t>Machine Translation</a:t>
          </a:r>
        </a:p>
      </dgm:t>
    </dgm:pt>
    <dgm:pt modelId="{D663B14F-1563-A941-B7C8-B91148ECB3DE}" type="parTrans" cxnId="{D8D3B23C-856D-5D4F-A204-6D83F91A4E58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9EA7F7FD-54F3-004C-8B8A-1B6A1AF46A41}" type="sibTrans" cxnId="{D8D3B23C-856D-5D4F-A204-6D83F91A4E58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5F3212AC-6B12-ED44-8149-F10004859CF2}">
      <dgm:prSet phldrT="[Text]"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Translating language from one language to another</a:t>
          </a:r>
        </a:p>
      </dgm:t>
    </dgm:pt>
    <dgm:pt modelId="{8BDCA3AD-E902-C141-9701-5DD1CF8F1713}" type="parTrans" cxnId="{100EA3FE-98D0-9847-A771-E080FE3EC664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3B2820CE-0AD9-754C-BC30-F1650E0640BA}" type="sibTrans" cxnId="{100EA3FE-98D0-9847-A771-E080FE3EC664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72729E8A-4D42-B744-BC4C-550CD9A45528}">
      <dgm:prSet phldrT="[Text]"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Google Translate</a:t>
          </a:r>
        </a:p>
      </dgm:t>
    </dgm:pt>
    <dgm:pt modelId="{248241BA-258B-A048-AC59-2B7C571028FB}" type="parTrans" cxnId="{E78D9B25-BD37-9D43-9153-794A4CA90DB3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E4C6495D-D075-8F41-A6C6-DD0A11E18A2C}" type="sibTrans" cxnId="{E78D9B25-BD37-9D43-9153-794A4CA90DB3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E6B342FC-3A4F-864A-9ED0-61973AD471E2}">
      <dgm:prSet phldrT="[Text]" custT="1"/>
      <dgm:spPr/>
      <dgm:t>
        <a:bodyPr/>
        <a:lstStyle/>
        <a:p>
          <a:r>
            <a:rPr lang="en-GB" sz="1800" dirty="0">
              <a:solidFill>
                <a:schemeClr val="accent1">
                  <a:lumMod val="50000"/>
                </a:schemeClr>
              </a:solidFill>
            </a:rPr>
            <a:t>Text to Speech</a:t>
          </a:r>
        </a:p>
      </dgm:t>
    </dgm:pt>
    <dgm:pt modelId="{2E9D8C35-BAE2-F145-8845-9FBE557E19E6}" type="parTrans" cxnId="{43403567-4AFD-AE4C-870E-895737053A78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DC5FE69C-71FB-6A40-A82A-C23FB3865606}" type="sibTrans" cxnId="{43403567-4AFD-AE4C-870E-895737053A78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61CCFEA0-CACC-2C40-A38A-354B85A7AAEB}">
      <dgm:prSet phldrT="[Text]"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Generating synthesized speech from text.</a:t>
          </a:r>
        </a:p>
      </dgm:t>
    </dgm:pt>
    <dgm:pt modelId="{1ACCF20A-0927-DA4B-BBCC-0DABC61B89E9}" type="parTrans" cxnId="{BB994D9D-693F-614B-ACC0-9F9CEA222A06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70BD7F67-EACE-E24D-83C3-30A103FB996A}" type="sibTrans" cxnId="{BB994D9D-693F-614B-ACC0-9F9CEA222A06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107EA3ED-FC35-4B40-B9D3-8C03C507E649}">
      <dgm:prSet phldrT="[Text]"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Accessibility Services</a:t>
          </a:r>
        </a:p>
      </dgm:t>
    </dgm:pt>
    <dgm:pt modelId="{2B497682-80DC-5941-A8E8-07CA3B505D75}" type="parTrans" cxnId="{7DADA2E6-9592-6943-8500-E96C13BF57BE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DD4A2209-8F07-804D-A465-26E641FA52A5}" type="sibTrans" cxnId="{7DADA2E6-9592-6943-8500-E96C13BF57BE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58925C92-9738-5242-8236-A66E2D2E196C}">
      <dgm:prSet custT="1"/>
      <dgm:spPr/>
      <dgm:t>
        <a:bodyPr/>
        <a:lstStyle/>
        <a:p>
          <a:r>
            <a:rPr lang="en-GB" sz="1800" dirty="0">
              <a:solidFill>
                <a:schemeClr val="accent1">
                  <a:lumMod val="50000"/>
                </a:schemeClr>
              </a:solidFill>
            </a:rPr>
            <a:t>Text Classification</a:t>
          </a:r>
        </a:p>
      </dgm:t>
    </dgm:pt>
    <dgm:pt modelId="{28DF2F71-0E4A-2D4E-8727-508B0BB6FF15}" type="parTrans" cxnId="{37B962A8-E2A9-D941-9E25-5FF6ADF50CF3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ACF3FDAD-297E-8548-B8BB-5BE04EF3C358}" type="sibTrans" cxnId="{37B962A8-E2A9-D941-9E25-5FF6ADF50CF3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9A3E00A1-8981-4545-BE54-7862580541C1}">
      <dgm:prSet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Classifying text into different classifiers</a:t>
          </a:r>
        </a:p>
      </dgm:t>
    </dgm:pt>
    <dgm:pt modelId="{1564A5EA-1BBA-4D4B-9698-1D2957F07BEC}" type="parTrans" cxnId="{8FE83A20-43BD-1F45-AE6E-91232F9BEE53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B22BF967-A248-5145-89F7-E287002E2196}" type="sibTrans" cxnId="{8FE83A20-43BD-1F45-AE6E-91232F9BEE53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3F66ED84-1025-394E-8DD2-FC02ED24F6BA}">
      <dgm:prSet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Spam classifiers in emails</a:t>
          </a:r>
        </a:p>
      </dgm:t>
    </dgm:pt>
    <dgm:pt modelId="{E54D684D-9BF7-F74B-9D7E-2903365B4392}" type="parTrans" cxnId="{714E8203-1C90-FC47-A0E7-571304508AB7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D3C948F3-8A9F-B949-830C-74965A732AB8}" type="sibTrans" cxnId="{714E8203-1C90-FC47-A0E7-571304508AB7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CBFEB2D8-A8A7-7E49-BBF1-98A1038EDAF7}">
      <dgm:prSet custT="1"/>
      <dgm:spPr/>
      <dgm:t>
        <a:bodyPr/>
        <a:lstStyle/>
        <a:p>
          <a:r>
            <a:rPr lang="en-GB" sz="1800" dirty="0">
              <a:solidFill>
                <a:schemeClr val="accent1">
                  <a:lumMod val="50000"/>
                </a:schemeClr>
              </a:solidFill>
            </a:rPr>
            <a:t>Sentence Similarity</a:t>
          </a:r>
        </a:p>
      </dgm:t>
    </dgm:pt>
    <dgm:pt modelId="{8C90D458-14A3-2F45-98C2-EEC7AABA3327}" type="parTrans" cxnId="{4AB5315D-0187-AA46-A446-0B808BFDEF1C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CC5E3E06-AFE7-4E4E-A1B0-5059756045AB}" type="sibTrans" cxnId="{4AB5315D-0187-AA46-A446-0B808BFDEF1C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705ACBFD-5C12-F74E-A6AF-34BA31D454A4}">
      <dgm:prSet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Finding similar sentences</a:t>
          </a:r>
        </a:p>
      </dgm:t>
    </dgm:pt>
    <dgm:pt modelId="{29F6C1D0-9B81-DB46-83F9-EBF044AE7480}" type="parTrans" cxnId="{EDF0D3E1-0240-5F43-884F-6F2931E7ECCB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4E244160-0A3F-2E43-98AF-0FBF5BE4B866}" type="sibTrans" cxnId="{EDF0D3E1-0240-5F43-884F-6F2931E7ECCB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628E8743-E727-0C4F-9627-E89A2B9F9018}">
      <dgm:prSet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Plagiarism detector</a:t>
          </a:r>
        </a:p>
      </dgm:t>
    </dgm:pt>
    <dgm:pt modelId="{CB554F7B-AE3D-7E45-B58D-42AB44784417}" type="parTrans" cxnId="{6E581C9A-6E36-E940-ABE1-C60A72ABB32B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FC5D5ED2-D857-A940-9722-02570455EE83}" type="sibTrans" cxnId="{6E581C9A-6E36-E940-ABE1-C60A72ABB32B}">
      <dgm:prSet/>
      <dgm:spPr/>
      <dgm:t>
        <a:bodyPr/>
        <a:lstStyle/>
        <a:p>
          <a:endParaRPr lang="en-GB" sz="2400">
            <a:solidFill>
              <a:schemeClr val="accent1">
                <a:lumMod val="50000"/>
              </a:schemeClr>
            </a:solidFill>
          </a:endParaRPr>
        </a:p>
      </dgm:t>
    </dgm:pt>
    <dgm:pt modelId="{8A6F41D2-C705-7948-B45A-56CFBC449F1F}">
      <dgm:prSet custT="1"/>
      <dgm:spPr/>
      <dgm:t>
        <a:bodyPr/>
        <a:lstStyle/>
        <a:p>
          <a:r>
            <a:rPr lang="en-GB" sz="1800" dirty="0">
              <a:solidFill>
                <a:schemeClr val="accent1">
                  <a:lumMod val="50000"/>
                </a:schemeClr>
              </a:solidFill>
            </a:rPr>
            <a:t>Text Generation</a:t>
          </a:r>
        </a:p>
      </dgm:t>
    </dgm:pt>
    <dgm:pt modelId="{C506AF68-7428-0145-B0FD-AE436D906522}" type="parTrans" cxnId="{2ED30E4B-A31D-504C-8C74-1A6E35563A12}">
      <dgm:prSet/>
      <dgm:spPr/>
      <dgm:t>
        <a:bodyPr/>
        <a:lstStyle/>
        <a:p>
          <a:endParaRPr lang="en-GB" sz="1800"/>
        </a:p>
      </dgm:t>
    </dgm:pt>
    <dgm:pt modelId="{B93CE981-075E-8B49-953C-05E8533804D5}" type="sibTrans" cxnId="{2ED30E4B-A31D-504C-8C74-1A6E35563A12}">
      <dgm:prSet/>
      <dgm:spPr/>
      <dgm:t>
        <a:bodyPr/>
        <a:lstStyle/>
        <a:p>
          <a:endParaRPr lang="en-GB" sz="1800"/>
        </a:p>
      </dgm:t>
    </dgm:pt>
    <dgm:pt modelId="{D257CB88-D314-3E4F-A05D-FB2B9D69F836}">
      <dgm:prSet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Generating new text based on input</a:t>
          </a:r>
        </a:p>
      </dgm:t>
    </dgm:pt>
    <dgm:pt modelId="{00C80835-ABBE-C346-83D7-AC71D6966AF6}" type="parTrans" cxnId="{3D14AE57-65CA-FA45-A9B1-A94BED642ADC}">
      <dgm:prSet/>
      <dgm:spPr/>
      <dgm:t>
        <a:bodyPr/>
        <a:lstStyle/>
        <a:p>
          <a:endParaRPr lang="en-GB" sz="1800"/>
        </a:p>
      </dgm:t>
    </dgm:pt>
    <dgm:pt modelId="{20B1006C-0D24-9E4C-AD4B-1F9105D07B88}" type="sibTrans" cxnId="{3D14AE57-65CA-FA45-A9B1-A94BED642ADC}">
      <dgm:prSet/>
      <dgm:spPr/>
      <dgm:t>
        <a:bodyPr/>
        <a:lstStyle/>
        <a:p>
          <a:endParaRPr lang="en-GB" sz="1800"/>
        </a:p>
      </dgm:t>
    </dgm:pt>
    <dgm:pt modelId="{8A2FB2DA-4137-C64F-B18A-ACAE1A769939}">
      <dgm:prSet custT="1"/>
      <dgm:spPr/>
      <dgm:t>
        <a:bodyPr/>
        <a:lstStyle/>
        <a:p>
          <a:r>
            <a:rPr lang="en-GB" sz="1600" dirty="0">
              <a:solidFill>
                <a:schemeClr val="accent1">
                  <a:lumMod val="50000"/>
                </a:schemeClr>
              </a:solidFill>
            </a:rPr>
            <a:t>Chatbots</a:t>
          </a:r>
        </a:p>
      </dgm:t>
    </dgm:pt>
    <dgm:pt modelId="{5A3ABD7F-604A-AF47-B5EE-24B721528BEA}" type="parTrans" cxnId="{941B8667-8B2A-B64A-A6F2-44CE5CD4BC0D}">
      <dgm:prSet/>
      <dgm:spPr/>
      <dgm:t>
        <a:bodyPr/>
        <a:lstStyle/>
        <a:p>
          <a:endParaRPr lang="en-GB" sz="1800"/>
        </a:p>
      </dgm:t>
    </dgm:pt>
    <dgm:pt modelId="{A3E2F080-4A7C-4F46-9F50-AEED1E8D7B43}" type="sibTrans" cxnId="{941B8667-8B2A-B64A-A6F2-44CE5CD4BC0D}">
      <dgm:prSet/>
      <dgm:spPr/>
      <dgm:t>
        <a:bodyPr/>
        <a:lstStyle/>
        <a:p>
          <a:endParaRPr lang="en-GB" sz="1800"/>
        </a:p>
      </dgm:t>
    </dgm:pt>
    <dgm:pt modelId="{301C28D9-49E9-C047-ACD1-2C03F91A7EF4}" type="pres">
      <dgm:prSet presAssocID="{7728233B-0C33-F241-80C8-F104EB00F1BD}" presName="Name0" presStyleCnt="0">
        <dgm:presLayoutVars>
          <dgm:dir/>
          <dgm:resizeHandles val="exact"/>
        </dgm:presLayoutVars>
      </dgm:prSet>
      <dgm:spPr/>
    </dgm:pt>
    <dgm:pt modelId="{5E5AB352-4574-4247-AA11-FBF07DACD835}" type="pres">
      <dgm:prSet presAssocID="{A7A74B79-C9E5-A642-A7D6-EEB3B566DF50}" presName="node" presStyleLbl="node1" presStyleIdx="0" presStyleCnt="6">
        <dgm:presLayoutVars>
          <dgm:bulletEnabled val="1"/>
        </dgm:presLayoutVars>
      </dgm:prSet>
      <dgm:spPr/>
    </dgm:pt>
    <dgm:pt modelId="{049194ED-7318-FC47-BC78-1C671ACDAAE6}" type="pres">
      <dgm:prSet presAssocID="{8AE0A0E6-DF13-3343-A52D-5555EA524447}" presName="sibTrans" presStyleCnt="0"/>
      <dgm:spPr/>
    </dgm:pt>
    <dgm:pt modelId="{265F691A-8F20-C34F-A80C-6B75260785FC}" type="pres">
      <dgm:prSet presAssocID="{8A6F41D2-C705-7948-B45A-56CFBC449F1F}" presName="node" presStyleLbl="node1" presStyleIdx="1" presStyleCnt="6">
        <dgm:presLayoutVars>
          <dgm:bulletEnabled val="1"/>
        </dgm:presLayoutVars>
      </dgm:prSet>
      <dgm:spPr/>
    </dgm:pt>
    <dgm:pt modelId="{F9A14425-EB42-4441-A667-EEC47968617B}" type="pres">
      <dgm:prSet presAssocID="{B93CE981-075E-8B49-953C-05E8533804D5}" presName="sibTrans" presStyleCnt="0"/>
      <dgm:spPr/>
    </dgm:pt>
    <dgm:pt modelId="{66978B8F-83D2-D846-965F-442109A5D4D0}" type="pres">
      <dgm:prSet presAssocID="{4FE44D13-C550-424E-A16D-FD372D769EF8}" presName="node" presStyleLbl="node1" presStyleIdx="2" presStyleCnt="6">
        <dgm:presLayoutVars>
          <dgm:bulletEnabled val="1"/>
        </dgm:presLayoutVars>
      </dgm:prSet>
      <dgm:spPr/>
    </dgm:pt>
    <dgm:pt modelId="{321E506C-32DC-4E45-B5D4-9B330B9A7192}" type="pres">
      <dgm:prSet presAssocID="{9EA7F7FD-54F3-004C-8B8A-1B6A1AF46A41}" presName="sibTrans" presStyleCnt="0"/>
      <dgm:spPr/>
    </dgm:pt>
    <dgm:pt modelId="{F9F9A144-08CA-3A47-9455-3E6D5E192FE4}" type="pres">
      <dgm:prSet presAssocID="{E6B342FC-3A4F-864A-9ED0-61973AD471E2}" presName="node" presStyleLbl="node1" presStyleIdx="3" presStyleCnt="6">
        <dgm:presLayoutVars>
          <dgm:bulletEnabled val="1"/>
        </dgm:presLayoutVars>
      </dgm:prSet>
      <dgm:spPr/>
    </dgm:pt>
    <dgm:pt modelId="{2EAB682A-FB53-7549-9820-6F6F47CEF20C}" type="pres">
      <dgm:prSet presAssocID="{DC5FE69C-71FB-6A40-A82A-C23FB3865606}" presName="sibTrans" presStyleCnt="0"/>
      <dgm:spPr/>
    </dgm:pt>
    <dgm:pt modelId="{30D75449-336E-434B-A74D-14A8A37AE993}" type="pres">
      <dgm:prSet presAssocID="{CBFEB2D8-A8A7-7E49-BBF1-98A1038EDAF7}" presName="node" presStyleLbl="node1" presStyleIdx="4" presStyleCnt="6">
        <dgm:presLayoutVars>
          <dgm:bulletEnabled val="1"/>
        </dgm:presLayoutVars>
      </dgm:prSet>
      <dgm:spPr/>
    </dgm:pt>
    <dgm:pt modelId="{F5E168B6-D162-4E44-8D52-1B3E7382D370}" type="pres">
      <dgm:prSet presAssocID="{CC5E3E06-AFE7-4E4E-A1B0-5059756045AB}" presName="sibTrans" presStyleCnt="0"/>
      <dgm:spPr/>
    </dgm:pt>
    <dgm:pt modelId="{7F160BD6-6105-3548-87F9-CE9396BD9103}" type="pres">
      <dgm:prSet presAssocID="{58925C92-9738-5242-8236-A66E2D2E196C}" presName="node" presStyleLbl="node1" presStyleIdx="5" presStyleCnt="6">
        <dgm:presLayoutVars>
          <dgm:bulletEnabled val="1"/>
        </dgm:presLayoutVars>
      </dgm:prSet>
      <dgm:spPr/>
    </dgm:pt>
  </dgm:ptLst>
  <dgm:cxnLst>
    <dgm:cxn modelId="{714E8203-1C90-FC47-A0E7-571304508AB7}" srcId="{58925C92-9738-5242-8236-A66E2D2E196C}" destId="{3F66ED84-1025-394E-8DD2-FC02ED24F6BA}" srcOrd="1" destOrd="0" parTransId="{E54D684D-9BF7-F74B-9D7E-2903365B4392}" sibTransId="{D3C948F3-8A9F-B949-830C-74965A732AB8}"/>
    <dgm:cxn modelId="{4A341504-16C8-0947-AA56-5186C74145B9}" type="presOf" srcId="{3F66ED84-1025-394E-8DD2-FC02ED24F6BA}" destId="{7F160BD6-6105-3548-87F9-CE9396BD9103}" srcOrd="0" destOrd="2" presId="urn:microsoft.com/office/officeart/2005/8/layout/hList6"/>
    <dgm:cxn modelId="{8FE83A20-43BD-1F45-AE6E-91232F9BEE53}" srcId="{58925C92-9738-5242-8236-A66E2D2E196C}" destId="{9A3E00A1-8981-4545-BE54-7862580541C1}" srcOrd="0" destOrd="0" parTransId="{1564A5EA-1BBA-4D4B-9698-1D2957F07BEC}" sibTransId="{B22BF967-A248-5145-89F7-E287002E2196}"/>
    <dgm:cxn modelId="{E78D9B25-BD37-9D43-9153-794A4CA90DB3}" srcId="{4FE44D13-C550-424E-A16D-FD372D769EF8}" destId="{72729E8A-4D42-B744-BC4C-550CD9A45528}" srcOrd="1" destOrd="0" parTransId="{248241BA-258B-A048-AC59-2B7C571028FB}" sibTransId="{E4C6495D-D075-8F41-A6C6-DD0A11E18A2C}"/>
    <dgm:cxn modelId="{8F445827-1631-FF42-B0E9-DD17AC3A51A3}" type="presOf" srcId="{61CCFEA0-CACC-2C40-A38A-354B85A7AAEB}" destId="{F9F9A144-08CA-3A47-9455-3E6D5E192FE4}" srcOrd="0" destOrd="1" presId="urn:microsoft.com/office/officeart/2005/8/layout/hList6"/>
    <dgm:cxn modelId="{0E2C992C-714E-704B-BD04-649444C35774}" type="presOf" srcId="{3092C322-A893-F24C-9D65-0AFED09BCE1E}" destId="{5E5AB352-4574-4247-AA11-FBF07DACD835}" srcOrd="0" destOrd="2" presId="urn:microsoft.com/office/officeart/2005/8/layout/hList6"/>
    <dgm:cxn modelId="{D8D3B23C-856D-5D4F-A204-6D83F91A4E58}" srcId="{7728233B-0C33-F241-80C8-F104EB00F1BD}" destId="{4FE44D13-C550-424E-A16D-FD372D769EF8}" srcOrd="2" destOrd="0" parTransId="{D663B14F-1563-A941-B7C8-B91148ECB3DE}" sibTransId="{9EA7F7FD-54F3-004C-8B8A-1B6A1AF46A41}"/>
    <dgm:cxn modelId="{9C8A6A42-68C6-0E4E-B34D-C9B95D64C55C}" type="presOf" srcId="{705ACBFD-5C12-F74E-A6AF-34BA31D454A4}" destId="{30D75449-336E-434B-A74D-14A8A37AE993}" srcOrd="0" destOrd="1" presId="urn:microsoft.com/office/officeart/2005/8/layout/hList6"/>
    <dgm:cxn modelId="{2ED30E4B-A31D-504C-8C74-1A6E35563A12}" srcId="{7728233B-0C33-F241-80C8-F104EB00F1BD}" destId="{8A6F41D2-C705-7948-B45A-56CFBC449F1F}" srcOrd="1" destOrd="0" parTransId="{C506AF68-7428-0145-B0FD-AE436D906522}" sibTransId="{B93CE981-075E-8B49-953C-05E8533804D5}"/>
    <dgm:cxn modelId="{3C5A394E-69D8-2042-9D2C-0484CABD7709}" srcId="{A7A74B79-C9E5-A642-A7D6-EEB3B566DF50}" destId="{13A219C7-0A53-B045-97DD-C6EC2987570B}" srcOrd="0" destOrd="0" parTransId="{8AFDA5B7-7742-F94F-A3D2-2025AE9271F0}" sibTransId="{2763E07D-C909-A74B-ADE8-754BD9E28895}"/>
    <dgm:cxn modelId="{5A987C4F-E9A8-E746-8D0B-831759020EC6}" type="presOf" srcId="{E6B342FC-3A4F-864A-9ED0-61973AD471E2}" destId="{F9F9A144-08CA-3A47-9455-3E6D5E192FE4}" srcOrd="0" destOrd="0" presId="urn:microsoft.com/office/officeart/2005/8/layout/hList6"/>
    <dgm:cxn modelId="{3D14AE57-65CA-FA45-A9B1-A94BED642ADC}" srcId="{8A6F41D2-C705-7948-B45A-56CFBC449F1F}" destId="{D257CB88-D314-3E4F-A05D-FB2B9D69F836}" srcOrd="0" destOrd="0" parTransId="{00C80835-ABBE-C346-83D7-AC71D6966AF6}" sibTransId="{20B1006C-0D24-9E4C-AD4B-1F9105D07B88}"/>
    <dgm:cxn modelId="{C5CAA258-0DA4-154F-91BF-B0725BAFC46A}" type="presOf" srcId="{58925C92-9738-5242-8236-A66E2D2E196C}" destId="{7F160BD6-6105-3548-87F9-CE9396BD9103}" srcOrd="0" destOrd="0" presId="urn:microsoft.com/office/officeart/2005/8/layout/hList6"/>
    <dgm:cxn modelId="{253D5359-E214-7A4F-8CB1-3156FBCFB4A3}" type="presOf" srcId="{13A219C7-0A53-B045-97DD-C6EC2987570B}" destId="{5E5AB352-4574-4247-AA11-FBF07DACD835}" srcOrd="0" destOrd="1" presId="urn:microsoft.com/office/officeart/2005/8/layout/hList6"/>
    <dgm:cxn modelId="{D51B135A-B5DB-BB43-94CA-3C588CCCDA96}" type="presOf" srcId="{A7A74B79-C9E5-A642-A7D6-EEB3B566DF50}" destId="{5E5AB352-4574-4247-AA11-FBF07DACD835}" srcOrd="0" destOrd="0" presId="urn:microsoft.com/office/officeart/2005/8/layout/hList6"/>
    <dgm:cxn modelId="{6D35215A-FF90-764C-B5A1-9CB0CE4D0F77}" type="presOf" srcId="{8A6F41D2-C705-7948-B45A-56CFBC449F1F}" destId="{265F691A-8F20-C34F-A80C-6B75260785FC}" srcOrd="0" destOrd="0" presId="urn:microsoft.com/office/officeart/2005/8/layout/hList6"/>
    <dgm:cxn modelId="{4AB5315D-0187-AA46-A446-0B808BFDEF1C}" srcId="{7728233B-0C33-F241-80C8-F104EB00F1BD}" destId="{CBFEB2D8-A8A7-7E49-BBF1-98A1038EDAF7}" srcOrd="4" destOrd="0" parTransId="{8C90D458-14A3-2F45-98C2-EEC7AABA3327}" sibTransId="{CC5E3E06-AFE7-4E4E-A1B0-5059756045AB}"/>
    <dgm:cxn modelId="{E7807B63-2A50-6744-8896-FFCB4F7393C5}" type="presOf" srcId="{4FE44D13-C550-424E-A16D-FD372D769EF8}" destId="{66978B8F-83D2-D846-965F-442109A5D4D0}" srcOrd="0" destOrd="0" presId="urn:microsoft.com/office/officeart/2005/8/layout/hList6"/>
    <dgm:cxn modelId="{43403567-4AFD-AE4C-870E-895737053A78}" srcId="{7728233B-0C33-F241-80C8-F104EB00F1BD}" destId="{E6B342FC-3A4F-864A-9ED0-61973AD471E2}" srcOrd="3" destOrd="0" parTransId="{2E9D8C35-BAE2-F145-8845-9FBE557E19E6}" sibTransId="{DC5FE69C-71FB-6A40-A82A-C23FB3865606}"/>
    <dgm:cxn modelId="{941B8667-8B2A-B64A-A6F2-44CE5CD4BC0D}" srcId="{8A6F41D2-C705-7948-B45A-56CFBC449F1F}" destId="{8A2FB2DA-4137-C64F-B18A-ACAE1A769939}" srcOrd="1" destOrd="0" parTransId="{5A3ABD7F-604A-AF47-B5EE-24B721528BEA}" sibTransId="{A3E2F080-4A7C-4F46-9F50-AEED1E8D7B43}"/>
    <dgm:cxn modelId="{EAF7BD6B-CB42-AA47-9D09-1D399E227322}" type="presOf" srcId="{8A2FB2DA-4137-C64F-B18A-ACAE1A769939}" destId="{265F691A-8F20-C34F-A80C-6B75260785FC}" srcOrd="0" destOrd="2" presId="urn:microsoft.com/office/officeart/2005/8/layout/hList6"/>
    <dgm:cxn modelId="{33DF4F74-E05D-8B41-A1AC-1A752E321536}" type="presOf" srcId="{107EA3ED-FC35-4B40-B9D3-8C03C507E649}" destId="{F9F9A144-08CA-3A47-9455-3E6D5E192FE4}" srcOrd="0" destOrd="2" presId="urn:microsoft.com/office/officeart/2005/8/layout/hList6"/>
    <dgm:cxn modelId="{50A98E75-281A-2D49-B2F4-26FD0625CC94}" type="presOf" srcId="{CBFEB2D8-A8A7-7E49-BBF1-98A1038EDAF7}" destId="{30D75449-336E-434B-A74D-14A8A37AE993}" srcOrd="0" destOrd="0" presId="urn:microsoft.com/office/officeart/2005/8/layout/hList6"/>
    <dgm:cxn modelId="{5AA3897B-8DAE-4149-A8F3-D99940AB9ADB}" srcId="{A7A74B79-C9E5-A642-A7D6-EEB3B566DF50}" destId="{3092C322-A893-F24C-9D65-0AFED09BCE1E}" srcOrd="1" destOrd="0" parTransId="{4E3BFC17-DBF7-FD44-8B1A-44C38133277D}" sibTransId="{8414C384-4A60-0F44-9781-99086B923333}"/>
    <dgm:cxn modelId="{7CE1B088-FC88-4A4E-8707-285636BD9DA7}" srcId="{7728233B-0C33-F241-80C8-F104EB00F1BD}" destId="{A7A74B79-C9E5-A642-A7D6-EEB3B566DF50}" srcOrd="0" destOrd="0" parTransId="{27BDF458-CE7D-8840-8F7B-ACDB2518AFD5}" sibTransId="{8AE0A0E6-DF13-3343-A52D-5555EA524447}"/>
    <dgm:cxn modelId="{F07ABD89-4B0C-AE4C-81F0-383482379278}" type="presOf" srcId="{5F3212AC-6B12-ED44-8149-F10004859CF2}" destId="{66978B8F-83D2-D846-965F-442109A5D4D0}" srcOrd="0" destOrd="1" presId="urn:microsoft.com/office/officeart/2005/8/layout/hList6"/>
    <dgm:cxn modelId="{6E581C9A-6E36-E940-ABE1-C60A72ABB32B}" srcId="{CBFEB2D8-A8A7-7E49-BBF1-98A1038EDAF7}" destId="{628E8743-E727-0C4F-9627-E89A2B9F9018}" srcOrd="1" destOrd="0" parTransId="{CB554F7B-AE3D-7E45-B58D-42AB44784417}" sibTransId="{FC5D5ED2-D857-A940-9722-02570455EE83}"/>
    <dgm:cxn modelId="{BB994D9D-693F-614B-ACC0-9F9CEA222A06}" srcId="{E6B342FC-3A4F-864A-9ED0-61973AD471E2}" destId="{61CCFEA0-CACC-2C40-A38A-354B85A7AAEB}" srcOrd="0" destOrd="0" parTransId="{1ACCF20A-0927-DA4B-BBCC-0DABC61B89E9}" sibTransId="{70BD7F67-EACE-E24D-83C3-30A103FB996A}"/>
    <dgm:cxn modelId="{37B962A8-E2A9-D941-9E25-5FF6ADF50CF3}" srcId="{7728233B-0C33-F241-80C8-F104EB00F1BD}" destId="{58925C92-9738-5242-8236-A66E2D2E196C}" srcOrd="5" destOrd="0" parTransId="{28DF2F71-0E4A-2D4E-8727-508B0BB6FF15}" sibTransId="{ACF3FDAD-297E-8548-B8BB-5BE04EF3C358}"/>
    <dgm:cxn modelId="{EE6060AA-EFDF-7149-A291-95B72705D341}" type="presOf" srcId="{72729E8A-4D42-B744-BC4C-550CD9A45528}" destId="{66978B8F-83D2-D846-965F-442109A5D4D0}" srcOrd="0" destOrd="2" presId="urn:microsoft.com/office/officeart/2005/8/layout/hList6"/>
    <dgm:cxn modelId="{7DE3FCAC-ECF4-EC42-9C0D-E8DA829373D2}" type="presOf" srcId="{7728233B-0C33-F241-80C8-F104EB00F1BD}" destId="{301C28D9-49E9-C047-ACD1-2C03F91A7EF4}" srcOrd="0" destOrd="0" presId="urn:microsoft.com/office/officeart/2005/8/layout/hList6"/>
    <dgm:cxn modelId="{6609C8B0-0478-984C-90B0-0A29A6E3C92D}" type="presOf" srcId="{D257CB88-D314-3E4F-A05D-FB2B9D69F836}" destId="{265F691A-8F20-C34F-A80C-6B75260785FC}" srcOrd="0" destOrd="1" presId="urn:microsoft.com/office/officeart/2005/8/layout/hList6"/>
    <dgm:cxn modelId="{644CF0B8-4A11-204B-9636-2384FB6F4178}" type="presOf" srcId="{9A3E00A1-8981-4545-BE54-7862580541C1}" destId="{7F160BD6-6105-3548-87F9-CE9396BD9103}" srcOrd="0" destOrd="1" presId="urn:microsoft.com/office/officeart/2005/8/layout/hList6"/>
    <dgm:cxn modelId="{EDF0D3E1-0240-5F43-884F-6F2931E7ECCB}" srcId="{CBFEB2D8-A8A7-7E49-BBF1-98A1038EDAF7}" destId="{705ACBFD-5C12-F74E-A6AF-34BA31D454A4}" srcOrd="0" destOrd="0" parTransId="{29F6C1D0-9B81-DB46-83F9-EBF044AE7480}" sibTransId="{4E244160-0A3F-2E43-98AF-0FBF5BE4B866}"/>
    <dgm:cxn modelId="{877AFBE3-91E2-1347-9A49-85A154B66B7B}" type="presOf" srcId="{628E8743-E727-0C4F-9627-E89A2B9F9018}" destId="{30D75449-336E-434B-A74D-14A8A37AE993}" srcOrd="0" destOrd="2" presId="urn:microsoft.com/office/officeart/2005/8/layout/hList6"/>
    <dgm:cxn modelId="{7DADA2E6-9592-6943-8500-E96C13BF57BE}" srcId="{E6B342FC-3A4F-864A-9ED0-61973AD471E2}" destId="{107EA3ED-FC35-4B40-B9D3-8C03C507E649}" srcOrd="1" destOrd="0" parTransId="{2B497682-80DC-5941-A8E8-07CA3B505D75}" sibTransId="{DD4A2209-8F07-804D-A465-26E641FA52A5}"/>
    <dgm:cxn modelId="{100EA3FE-98D0-9847-A771-E080FE3EC664}" srcId="{4FE44D13-C550-424E-A16D-FD372D769EF8}" destId="{5F3212AC-6B12-ED44-8149-F10004859CF2}" srcOrd="0" destOrd="0" parTransId="{8BDCA3AD-E902-C141-9701-5DD1CF8F1713}" sibTransId="{3B2820CE-0AD9-754C-BC30-F1650E0640BA}"/>
    <dgm:cxn modelId="{82740358-81DB-504B-8FA6-824E7F8BB1E7}" type="presParOf" srcId="{301C28D9-49E9-C047-ACD1-2C03F91A7EF4}" destId="{5E5AB352-4574-4247-AA11-FBF07DACD835}" srcOrd="0" destOrd="0" presId="urn:microsoft.com/office/officeart/2005/8/layout/hList6"/>
    <dgm:cxn modelId="{2D62537E-C480-3A41-B77C-75CE54B7F0F8}" type="presParOf" srcId="{301C28D9-49E9-C047-ACD1-2C03F91A7EF4}" destId="{049194ED-7318-FC47-BC78-1C671ACDAAE6}" srcOrd="1" destOrd="0" presId="urn:microsoft.com/office/officeart/2005/8/layout/hList6"/>
    <dgm:cxn modelId="{DC9ADEC2-AB13-314E-ACE8-B992425EB290}" type="presParOf" srcId="{301C28D9-49E9-C047-ACD1-2C03F91A7EF4}" destId="{265F691A-8F20-C34F-A80C-6B75260785FC}" srcOrd="2" destOrd="0" presId="urn:microsoft.com/office/officeart/2005/8/layout/hList6"/>
    <dgm:cxn modelId="{7607F5C3-8A37-6649-BDFA-8B776E6602BE}" type="presParOf" srcId="{301C28D9-49E9-C047-ACD1-2C03F91A7EF4}" destId="{F9A14425-EB42-4441-A667-EEC47968617B}" srcOrd="3" destOrd="0" presId="urn:microsoft.com/office/officeart/2005/8/layout/hList6"/>
    <dgm:cxn modelId="{B06506BA-0DD6-CD4C-96C5-AB3B68A4759D}" type="presParOf" srcId="{301C28D9-49E9-C047-ACD1-2C03F91A7EF4}" destId="{66978B8F-83D2-D846-965F-442109A5D4D0}" srcOrd="4" destOrd="0" presId="urn:microsoft.com/office/officeart/2005/8/layout/hList6"/>
    <dgm:cxn modelId="{DF6176A5-0F92-F549-A102-E0CDFAA9064F}" type="presParOf" srcId="{301C28D9-49E9-C047-ACD1-2C03F91A7EF4}" destId="{321E506C-32DC-4E45-B5D4-9B330B9A7192}" srcOrd="5" destOrd="0" presId="urn:microsoft.com/office/officeart/2005/8/layout/hList6"/>
    <dgm:cxn modelId="{7BD11133-FF02-784A-9380-1874EA7FC5A3}" type="presParOf" srcId="{301C28D9-49E9-C047-ACD1-2C03F91A7EF4}" destId="{F9F9A144-08CA-3A47-9455-3E6D5E192FE4}" srcOrd="6" destOrd="0" presId="urn:microsoft.com/office/officeart/2005/8/layout/hList6"/>
    <dgm:cxn modelId="{F4557064-3E93-094C-9865-F178B3AA1D80}" type="presParOf" srcId="{301C28D9-49E9-C047-ACD1-2C03F91A7EF4}" destId="{2EAB682A-FB53-7549-9820-6F6F47CEF20C}" srcOrd="7" destOrd="0" presId="urn:microsoft.com/office/officeart/2005/8/layout/hList6"/>
    <dgm:cxn modelId="{4481AB50-80B4-E34C-B3A8-EA43E1B3DBF4}" type="presParOf" srcId="{301C28D9-49E9-C047-ACD1-2C03F91A7EF4}" destId="{30D75449-336E-434B-A74D-14A8A37AE993}" srcOrd="8" destOrd="0" presId="urn:microsoft.com/office/officeart/2005/8/layout/hList6"/>
    <dgm:cxn modelId="{3FD9337F-92C6-8F43-9662-3B989547EA1D}" type="presParOf" srcId="{301C28D9-49E9-C047-ACD1-2C03F91A7EF4}" destId="{F5E168B6-D162-4E44-8D52-1B3E7382D370}" srcOrd="9" destOrd="0" presId="urn:microsoft.com/office/officeart/2005/8/layout/hList6"/>
    <dgm:cxn modelId="{797B38E7-467A-3346-9012-2637F03ACE72}" type="presParOf" srcId="{301C28D9-49E9-C047-ACD1-2C03F91A7EF4}" destId="{7F160BD6-6105-3548-87F9-CE9396BD9103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632EB-203B-8341-9705-971056790A27}">
      <dsp:nvSpPr>
        <dsp:cNvPr id="0" name=""/>
        <dsp:cNvSpPr/>
      </dsp:nvSpPr>
      <dsp:spPr>
        <a:xfrm>
          <a:off x="1073313" y="2960404"/>
          <a:ext cx="1264359" cy="108530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chemeClr val="accent1">
                  <a:lumMod val="50000"/>
                </a:schemeClr>
              </a:solidFill>
            </a:rPr>
            <a:t>Associate Professor</a:t>
          </a:r>
        </a:p>
      </dsp:txBody>
      <dsp:txXfrm>
        <a:off x="1269119" y="3128481"/>
        <a:ext cx="872748" cy="749153"/>
      </dsp:txXfrm>
    </dsp:sp>
    <dsp:sp modelId="{99640340-E82E-B74F-A876-592D811BE5CD}">
      <dsp:nvSpPr>
        <dsp:cNvPr id="0" name=""/>
        <dsp:cNvSpPr/>
      </dsp:nvSpPr>
      <dsp:spPr>
        <a:xfrm>
          <a:off x="1112859" y="3439992"/>
          <a:ext cx="147601" cy="12727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A695A2-EAA3-0E41-8A6B-618C28926538}">
      <dsp:nvSpPr>
        <dsp:cNvPr id="0" name=""/>
        <dsp:cNvSpPr/>
      </dsp:nvSpPr>
      <dsp:spPr>
        <a:xfrm>
          <a:off x="0" y="2370451"/>
          <a:ext cx="1264359" cy="108530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91F9A-C062-F44F-A369-E4C3CE480622}">
      <dsp:nvSpPr>
        <dsp:cNvPr id="0" name=""/>
        <dsp:cNvSpPr/>
      </dsp:nvSpPr>
      <dsp:spPr>
        <a:xfrm>
          <a:off x="856088" y="3305260"/>
          <a:ext cx="147601" cy="12727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400127"/>
              <a:satOff val="-5825"/>
              <a:lumOff val="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5D555F-CD60-A94D-AA13-A535867DEA17}">
      <dsp:nvSpPr>
        <dsp:cNvPr id="0" name=""/>
        <dsp:cNvSpPr/>
      </dsp:nvSpPr>
      <dsp:spPr>
        <a:xfrm>
          <a:off x="2145512" y="2362138"/>
          <a:ext cx="1264359" cy="108530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chemeClr val="accent1">
                  <a:lumMod val="50000"/>
                </a:schemeClr>
              </a:solidFill>
            </a:rPr>
            <a:t>Author</a:t>
          </a:r>
        </a:p>
      </dsp:txBody>
      <dsp:txXfrm>
        <a:off x="2341318" y="2530215"/>
        <a:ext cx="872748" cy="749153"/>
      </dsp:txXfrm>
    </dsp:sp>
    <dsp:sp modelId="{EA0874A7-869E-B549-8BDD-2ED5F739CDF7}">
      <dsp:nvSpPr>
        <dsp:cNvPr id="0" name=""/>
        <dsp:cNvSpPr/>
      </dsp:nvSpPr>
      <dsp:spPr>
        <a:xfrm>
          <a:off x="3011627" y="3295800"/>
          <a:ext cx="147601" cy="12727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2800255"/>
              <a:satOff val="-11651"/>
              <a:lumOff val="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84B30-4B2C-D246-89B4-3F2335E0B43E}">
      <dsp:nvSpPr>
        <dsp:cNvPr id="0" name=""/>
        <dsp:cNvSpPr/>
      </dsp:nvSpPr>
      <dsp:spPr>
        <a:xfrm>
          <a:off x="3223282" y="2958684"/>
          <a:ext cx="1264359" cy="108530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145BB-359F-3540-85D2-00499B78D05B}">
      <dsp:nvSpPr>
        <dsp:cNvPr id="0" name=""/>
        <dsp:cNvSpPr/>
      </dsp:nvSpPr>
      <dsp:spPr>
        <a:xfrm>
          <a:off x="3252245" y="3444865"/>
          <a:ext cx="147601" cy="12727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200382"/>
              <a:satOff val="-17476"/>
              <a:lumOff val="4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ACA7BE-77FA-EB47-9341-9A4C0756EAE3}">
      <dsp:nvSpPr>
        <dsp:cNvPr id="0" name=""/>
        <dsp:cNvSpPr/>
      </dsp:nvSpPr>
      <dsp:spPr>
        <a:xfrm>
          <a:off x="1073313" y="1777345"/>
          <a:ext cx="1264359" cy="108530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chemeClr val="accent1">
                  <a:lumMod val="50000"/>
                </a:schemeClr>
              </a:solidFill>
            </a:rPr>
            <a:t>Advisor</a:t>
          </a:r>
        </a:p>
      </dsp:txBody>
      <dsp:txXfrm>
        <a:off x="1269119" y="1945422"/>
        <a:ext cx="872748" cy="749153"/>
      </dsp:txXfrm>
    </dsp:sp>
    <dsp:sp modelId="{91DED16E-9ECD-5047-A48E-A28AB2C32619}">
      <dsp:nvSpPr>
        <dsp:cNvPr id="0" name=""/>
        <dsp:cNvSpPr/>
      </dsp:nvSpPr>
      <dsp:spPr>
        <a:xfrm>
          <a:off x="1933857" y="1799705"/>
          <a:ext cx="147601" cy="12727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5600509"/>
              <a:satOff val="-23301"/>
              <a:lumOff val="5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0856F7-A588-374B-915C-00DAD50FFAAF}">
      <dsp:nvSpPr>
        <dsp:cNvPr id="0" name=""/>
        <dsp:cNvSpPr/>
      </dsp:nvSpPr>
      <dsp:spPr>
        <a:xfrm>
          <a:off x="2145512" y="1179079"/>
          <a:ext cx="1264359" cy="108530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81572-AA21-A64D-BFF9-4340D8681188}">
      <dsp:nvSpPr>
        <dsp:cNvPr id="0" name=""/>
        <dsp:cNvSpPr/>
      </dsp:nvSpPr>
      <dsp:spPr>
        <a:xfrm>
          <a:off x="2174476" y="1660100"/>
          <a:ext cx="147601" cy="12727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7000636"/>
              <a:satOff val="-29126"/>
              <a:lumOff val="68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35486-D8AA-3A46-B21B-6FDE217F5A57}">
      <dsp:nvSpPr>
        <dsp:cNvPr id="0" name=""/>
        <dsp:cNvSpPr/>
      </dsp:nvSpPr>
      <dsp:spPr>
        <a:xfrm>
          <a:off x="2141508" y="3552316"/>
          <a:ext cx="1264359" cy="108530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>
              <a:solidFill>
                <a:schemeClr val="accent1">
                  <a:lumMod val="50000"/>
                </a:schemeClr>
              </a:solidFill>
            </a:rPr>
            <a:t>Learner</a:t>
          </a:r>
        </a:p>
      </dsp:txBody>
      <dsp:txXfrm>
        <a:off x="2337314" y="3720393"/>
        <a:ext cx="872748" cy="749153"/>
      </dsp:txXfrm>
    </dsp:sp>
    <dsp:sp modelId="{2CB87C71-0375-A642-B8A2-A4ED2E3E3ED4}">
      <dsp:nvSpPr>
        <dsp:cNvPr id="0" name=""/>
        <dsp:cNvSpPr/>
      </dsp:nvSpPr>
      <dsp:spPr>
        <a:xfrm>
          <a:off x="4310520" y="2254639"/>
          <a:ext cx="147601" cy="12727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8400764"/>
              <a:satOff val="-34952"/>
              <a:lumOff val="8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2B20B4-0316-7744-A102-59F793D70DD3}">
      <dsp:nvSpPr>
        <dsp:cNvPr id="0" name=""/>
        <dsp:cNvSpPr/>
      </dsp:nvSpPr>
      <dsp:spPr>
        <a:xfrm>
          <a:off x="3201999" y="1777271"/>
          <a:ext cx="1264359" cy="1085307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C508C-45D2-4048-9D1B-486674B1ED26}">
      <dsp:nvSpPr>
        <dsp:cNvPr id="0" name=""/>
        <dsp:cNvSpPr/>
      </dsp:nvSpPr>
      <dsp:spPr>
        <a:xfrm>
          <a:off x="4560607" y="2391378"/>
          <a:ext cx="147601" cy="12727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AB352-4574-4247-AA11-FBF07DACD835}">
      <dsp:nvSpPr>
        <dsp:cNvPr id="0" name=""/>
        <dsp:cNvSpPr/>
      </dsp:nvSpPr>
      <dsp:spPr>
        <a:xfrm rot="16200000">
          <a:off x="-782267" y="782267"/>
          <a:ext cx="4070958" cy="2506423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1">
                  <a:lumMod val="50000"/>
                </a:schemeClr>
              </a:solidFill>
            </a:rPr>
            <a:t>Text Summarization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Generating concise and fluent summary of a given text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err="1">
              <a:solidFill>
                <a:schemeClr val="accent1">
                  <a:lumMod val="50000"/>
                </a:schemeClr>
              </a:solidFill>
            </a:rPr>
            <a:t>Resoomer</a:t>
          </a: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; Summary Generator; News Papers</a:t>
          </a:r>
        </a:p>
      </dsp:txBody>
      <dsp:txXfrm rot="5400000">
        <a:off x="1" y="814191"/>
        <a:ext cx="2506423" cy="24425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AB352-4574-4247-AA11-FBF07DACD835}">
      <dsp:nvSpPr>
        <dsp:cNvPr id="0" name=""/>
        <dsp:cNvSpPr/>
      </dsp:nvSpPr>
      <dsp:spPr>
        <a:xfrm rot="16200000">
          <a:off x="-910070" y="912405"/>
          <a:ext cx="4070958" cy="2246146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1">
                  <a:lumMod val="50000"/>
                </a:schemeClr>
              </a:solidFill>
            </a:rPr>
            <a:t>Text Summarization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Generating concise and fluent summary of a given text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err="1">
              <a:solidFill>
                <a:schemeClr val="accent1">
                  <a:lumMod val="50000"/>
                </a:schemeClr>
              </a:solidFill>
            </a:rPr>
            <a:t>Resoomer</a:t>
          </a: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; Summary Generator; News Papers</a:t>
          </a:r>
        </a:p>
      </dsp:txBody>
      <dsp:txXfrm rot="5400000">
        <a:off x="2336" y="814191"/>
        <a:ext cx="2246146" cy="2442574"/>
      </dsp:txXfrm>
    </dsp:sp>
    <dsp:sp modelId="{265F691A-8F20-C34F-A80C-6B75260785FC}">
      <dsp:nvSpPr>
        <dsp:cNvPr id="0" name=""/>
        <dsp:cNvSpPr/>
      </dsp:nvSpPr>
      <dsp:spPr>
        <a:xfrm rot="16200000">
          <a:off x="1504535" y="912405"/>
          <a:ext cx="4070958" cy="2246146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1">
                  <a:lumMod val="50000"/>
                </a:schemeClr>
              </a:solidFill>
            </a:rPr>
            <a:t>Text Generation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Generating new text based on input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Chatbots</a:t>
          </a:r>
        </a:p>
      </dsp:txBody>
      <dsp:txXfrm rot="5400000">
        <a:off x="2416941" y="814191"/>
        <a:ext cx="2246146" cy="24425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AB352-4574-4247-AA11-FBF07DACD835}">
      <dsp:nvSpPr>
        <dsp:cNvPr id="0" name=""/>
        <dsp:cNvSpPr/>
      </dsp:nvSpPr>
      <dsp:spPr>
        <a:xfrm rot="16200000">
          <a:off x="-1159412" y="1160085"/>
          <a:ext cx="4070958" cy="1750786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1">
                  <a:lumMod val="50000"/>
                </a:schemeClr>
              </a:solidFill>
            </a:rPr>
            <a:t>Text Summarization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Generating concise and fluent summary of a given text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err="1">
              <a:solidFill>
                <a:schemeClr val="accent1">
                  <a:lumMod val="50000"/>
                </a:schemeClr>
              </a:solidFill>
            </a:rPr>
            <a:t>Resoomer</a:t>
          </a: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; Summary Generator; News Papers</a:t>
          </a:r>
        </a:p>
      </dsp:txBody>
      <dsp:txXfrm rot="5400000">
        <a:off x="674" y="814191"/>
        <a:ext cx="1750786" cy="2442574"/>
      </dsp:txXfrm>
    </dsp:sp>
    <dsp:sp modelId="{265F691A-8F20-C34F-A80C-6B75260785FC}">
      <dsp:nvSpPr>
        <dsp:cNvPr id="0" name=""/>
        <dsp:cNvSpPr/>
      </dsp:nvSpPr>
      <dsp:spPr>
        <a:xfrm rot="16200000">
          <a:off x="722682" y="1160085"/>
          <a:ext cx="4070958" cy="1750786"/>
        </a:xfrm>
        <a:prstGeom prst="flowChartManualOperati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1">
                  <a:lumMod val="50000"/>
                </a:schemeClr>
              </a:solidFill>
            </a:rPr>
            <a:t>Text Generation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Generating new text based on input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Chatbots</a:t>
          </a:r>
        </a:p>
      </dsp:txBody>
      <dsp:txXfrm rot="5400000">
        <a:off x="1882768" y="814191"/>
        <a:ext cx="1750786" cy="2442574"/>
      </dsp:txXfrm>
    </dsp:sp>
    <dsp:sp modelId="{66978B8F-83D2-D846-965F-442109A5D4D0}">
      <dsp:nvSpPr>
        <dsp:cNvPr id="0" name=""/>
        <dsp:cNvSpPr/>
      </dsp:nvSpPr>
      <dsp:spPr>
        <a:xfrm rot="16200000">
          <a:off x="2604777" y="1160085"/>
          <a:ext cx="4070958" cy="1750786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1">
                  <a:lumMod val="50000"/>
                </a:schemeClr>
              </a:solidFill>
            </a:rPr>
            <a:t>Machine Translation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Translating language from one language to another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Google Translate</a:t>
          </a:r>
        </a:p>
      </dsp:txBody>
      <dsp:txXfrm rot="5400000">
        <a:off x="3764863" y="814191"/>
        <a:ext cx="1750786" cy="24425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AB352-4574-4247-AA11-FBF07DACD835}">
      <dsp:nvSpPr>
        <dsp:cNvPr id="0" name=""/>
        <dsp:cNvSpPr/>
      </dsp:nvSpPr>
      <dsp:spPr>
        <a:xfrm rot="16200000">
          <a:off x="-1116712" y="1118581"/>
          <a:ext cx="4070958" cy="1833795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1">
                  <a:lumMod val="50000"/>
                </a:schemeClr>
              </a:solidFill>
            </a:rPr>
            <a:t>Text Summarization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Generating concise and fluent summary of a given text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err="1">
              <a:solidFill>
                <a:schemeClr val="accent1">
                  <a:lumMod val="50000"/>
                </a:schemeClr>
              </a:solidFill>
            </a:rPr>
            <a:t>Resoomer</a:t>
          </a: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; Summary Generator; News Papers</a:t>
          </a:r>
        </a:p>
      </dsp:txBody>
      <dsp:txXfrm rot="5400000">
        <a:off x="1869" y="814192"/>
        <a:ext cx="1833795" cy="2442574"/>
      </dsp:txXfrm>
    </dsp:sp>
    <dsp:sp modelId="{265F691A-8F20-C34F-A80C-6B75260785FC}">
      <dsp:nvSpPr>
        <dsp:cNvPr id="0" name=""/>
        <dsp:cNvSpPr/>
      </dsp:nvSpPr>
      <dsp:spPr>
        <a:xfrm rot="16200000">
          <a:off x="854617" y="1118581"/>
          <a:ext cx="4070958" cy="1833795"/>
        </a:xfrm>
        <a:prstGeom prst="flowChartManualOperation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1">
                  <a:lumMod val="50000"/>
                </a:schemeClr>
              </a:solidFill>
            </a:rPr>
            <a:t>Text Generation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Generating new text based on input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Chatbots</a:t>
          </a:r>
        </a:p>
      </dsp:txBody>
      <dsp:txXfrm rot="5400000">
        <a:off x="1973198" y="814192"/>
        <a:ext cx="1833795" cy="2442574"/>
      </dsp:txXfrm>
    </dsp:sp>
    <dsp:sp modelId="{66978B8F-83D2-D846-965F-442109A5D4D0}">
      <dsp:nvSpPr>
        <dsp:cNvPr id="0" name=""/>
        <dsp:cNvSpPr/>
      </dsp:nvSpPr>
      <dsp:spPr>
        <a:xfrm rot="16200000">
          <a:off x="2825947" y="1118581"/>
          <a:ext cx="4070958" cy="1833795"/>
        </a:xfrm>
        <a:prstGeom prst="flowChartManualOperati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1">
                  <a:lumMod val="50000"/>
                </a:schemeClr>
              </a:solidFill>
            </a:rPr>
            <a:t>Machine Translation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Translating language from one language to another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Google Translate</a:t>
          </a:r>
        </a:p>
      </dsp:txBody>
      <dsp:txXfrm rot="5400000">
        <a:off x="3944528" y="814192"/>
        <a:ext cx="1833795" cy="2442574"/>
      </dsp:txXfrm>
    </dsp:sp>
    <dsp:sp modelId="{F9F9A144-08CA-3A47-9455-3E6D5E192FE4}">
      <dsp:nvSpPr>
        <dsp:cNvPr id="0" name=""/>
        <dsp:cNvSpPr/>
      </dsp:nvSpPr>
      <dsp:spPr>
        <a:xfrm rot="16200000">
          <a:off x="4797277" y="1118581"/>
          <a:ext cx="4070958" cy="1833795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1">
                  <a:lumMod val="50000"/>
                </a:schemeClr>
              </a:solidFill>
            </a:rPr>
            <a:t>Text to Speech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Generating synthesized speech from text.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Accessibility Services</a:t>
          </a:r>
        </a:p>
      </dsp:txBody>
      <dsp:txXfrm rot="5400000">
        <a:off x="5915858" y="814192"/>
        <a:ext cx="1833795" cy="24425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AB352-4574-4247-AA11-FBF07DACD835}">
      <dsp:nvSpPr>
        <dsp:cNvPr id="0" name=""/>
        <dsp:cNvSpPr/>
      </dsp:nvSpPr>
      <dsp:spPr>
        <a:xfrm rot="16200000">
          <a:off x="-1143147" y="1148204"/>
          <a:ext cx="4070958" cy="1774548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1">
                  <a:lumMod val="50000"/>
                </a:schemeClr>
              </a:solidFill>
            </a:rPr>
            <a:t>Text Summarization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Generating concise and fluent summary of a given text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err="1">
              <a:solidFill>
                <a:schemeClr val="accent1">
                  <a:lumMod val="50000"/>
                </a:schemeClr>
              </a:solidFill>
            </a:rPr>
            <a:t>Resoomer</a:t>
          </a: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; Summary Generator; News Papers</a:t>
          </a:r>
        </a:p>
      </dsp:txBody>
      <dsp:txXfrm rot="5400000">
        <a:off x="5058" y="814191"/>
        <a:ext cx="1774548" cy="2442574"/>
      </dsp:txXfrm>
    </dsp:sp>
    <dsp:sp modelId="{265F691A-8F20-C34F-A80C-6B75260785FC}">
      <dsp:nvSpPr>
        <dsp:cNvPr id="0" name=""/>
        <dsp:cNvSpPr/>
      </dsp:nvSpPr>
      <dsp:spPr>
        <a:xfrm rot="16200000">
          <a:off x="764492" y="1148204"/>
          <a:ext cx="4070958" cy="1774548"/>
        </a:xfrm>
        <a:prstGeom prst="flowChartManualOperati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1">
                  <a:lumMod val="50000"/>
                </a:schemeClr>
              </a:solidFill>
            </a:rPr>
            <a:t>Text Generation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Generating new text based on input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Chatbots</a:t>
          </a:r>
        </a:p>
      </dsp:txBody>
      <dsp:txXfrm rot="5400000">
        <a:off x="1912697" y="814191"/>
        <a:ext cx="1774548" cy="2442574"/>
      </dsp:txXfrm>
    </dsp:sp>
    <dsp:sp modelId="{66978B8F-83D2-D846-965F-442109A5D4D0}">
      <dsp:nvSpPr>
        <dsp:cNvPr id="0" name=""/>
        <dsp:cNvSpPr/>
      </dsp:nvSpPr>
      <dsp:spPr>
        <a:xfrm rot="16200000">
          <a:off x="2672132" y="1148204"/>
          <a:ext cx="4070958" cy="1774548"/>
        </a:xfrm>
        <a:prstGeom prst="flowChartManualOperati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1">
                  <a:lumMod val="50000"/>
                </a:schemeClr>
              </a:solidFill>
            </a:rPr>
            <a:t>Machine Translation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Translating language from one language to another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Google Translate</a:t>
          </a:r>
        </a:p>
      </dsp:txBody>
      <dsp:txXfrm rot="5400000">
        <a:off x="3820337" y="814191"/>
        <a:ext cx="1774548" cy="2442574"/>
      </dsp:txXfrm>
    </dsp:sp>
    <dsp:sp modelId="{F9F9A144-08CA-3A47-9455-3E6D5E192FE4}">
      <dsp:nvSpPr>
        <dsp:cNvPr id="0" name=""/>
        <dsp:cNvSpPr/>
      </dsp:nvSpPr>
      <dsp:spPr>
        <a:xfrm rot="16200000">
          <a:off x="4579772" y="1148204"/>
          <a:ext cx="4070958" cy="1774548"/>
        </a:xfrm>
        <a:prstGeom prst="flowChartManualOperati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1">
                  <a:lumMod val="50000"/>
                </a:schemeClr>
              </a:solidFill>
            </a:rPr>
            <a:t>Text to Speech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Generating synthesized speech from text.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Accessibility Services</a:t>
          </a:r>
        </a:p>
      </dsp:txBody>
      <dsp:txXfrm rot="5400000">
        <a:off x="5727977" y="814191"/>
        <a:ext cx="1774548" cy="2442574"/>
      </dsp:txXfrm>
    </dsp:sp>
    <dsp:sp modelId="{30D75449-336E-434B-A74D-14A8A37AE993}">
      <dsp:nvSpPr>
        <dsp:cNvPr id="0" name=""/>
        <dsp:cNvSpPr/>
      </dsp:nvSpPr>
      <dsp:spPr>
        <a:xfrm rot="16200000">
          <a:off x="6487412" y="1148204"/>
          <a:ext cx="4070958" cy="1774548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1">
                  <a:lumMod val="50000"/>
                </a:schemeClr>
              </a:solidFill>
            </a:rPr>
            <a:t>Sentence Similarity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Finding similar sentences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Plagiarism detector</a:t>
          </a:r>
        </a:p>
      </dsp:txBody>
      <dsp:txXfrm rot="5400000">
        <a:off x="7635617" y="814191"/>
        <a:ext cx="1774548" cy="24425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AB352-4574-4247-AA11-FBF07DACD835}">
      <dsp:nvSpPr>
        <dsp:cNvPr id="0" name=""/>
        <dsp:cNvSpPr/>
      </dsp:nvSpPr>
      <dsp:spPr>
        <a:xfrm rot="16200000">
          <a:off x="-1142255" y="1146754"/>
          <a:ext cx="4070958" cy="1777448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1">
                  <a:lumMod val="50000"/>
                </a:schemeClr>
              </a:solidFill>
            </a:rPr>
            <a:t>Text Summarization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Generating concise and fluent summary of a given text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 err="1">
              <a:solidFill>
                <a:schemeClr val="accent1">
                  <a:lumMod val="50000"/>
                </a:schemeClr>
              </a:solidFill>
            </a:rPr>
            <a:t>Resoomer</a:t>
          </a: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; Summary Generator; News Papers</a:t>
          </a:r>
        </a:p>
      </dsp:txBody>
      <dsp:txXfrm rot="5400000">
        <a:off x="4500" y="814191"/>
        <a:ext cx="1777448" cy="2442574"/>
      </dsp:txXfrm>
    </dsp:sp>
    <dsp:sp modelId="{265F691A-8F20-C34F-A80C-6B75260785FC}">
      <dsp:nvSpPr>
        <dsp:cNvPr id="0" name=""/>
        <dsp:cNvSpPr/>
      </dsp:nvSpPr>
      <dsp:spPr>
        <a:xfrm rot="16200000">
          <a:off x="768501" y="1146754"/>
          <a:ext cx="4070958" cy="1777448"/>
        </a:xfrm>
        <a:prstGeom prst="flowChartManualOperation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1">
                  <a:lumMod val="50000"/>
                </a:schemeClr>
              </a:solidFill>
            </a:rPr>
            <a:t>Text Generation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Generating new text based on input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Chatbots</a:t>
          </a:r>
        </a:p>
      </dsp:txBody>
      <dsp:txXfrm rot="5400000">
        <a:off x="1915256" y="814191"/>
        <a:ext cx="1777448" cy="2442574"/>
      </dsp:txXfrm>
    </dsp:sp>
    <dsp:sp modelId="{66978B8F-83D2-D846-965F-442109A5D4D0}">
      <dsp:nvSpPr>
        <dsp:cNvPr id="0" name=""/>
        <dsp:cNvSpPr/>
      </dsp:nvSpPr>
      <dsp:spPr>
        <a:xfrm rot="16200000">
          <a:off x="2679258" y="1146754"/>
          <a:ext cx="4070958" cy="1777448"/>
        </a:xfrm>
        <a:prstGeom prst="flowChartManualOperation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1">
                  <a:lumMod val="50000"/>
                </a:schemeClr>
              </a:solidFill>
            </a:rPr>
            <a:t>Machine Translation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Translating language from one language to another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Google Translate</a:t>
          </a:r>
        </a:p>
      </dsp:txBody>
      <dsp:txXfrm rot="5400000">
        <a:off x="3826013" y="814191"/>
        <a:ext cx="1777448" cy="2442574"/>
      </dsp:txXfrm>
    </dsp:sp>
    <dsp:sp modelId="{F9F9A144-08CA-3A47-9455-3E6D5E192FE4}">
      <dsp:nvSpPr>
        <dsp:cNvPr id="0" name=""/>
        <dsp:cNvSpPr/>
      </dsp:nvSpPr>
      <dsp:spPr>
        <a:xfrm rot="16200000">
          <a:off x="4590014" y="1146754"/>
          <a:ext cx="4070958" cy="1777448"/>
        </a:xfrm>
        <a:prstGeom prst="flowChartManualOperation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1">
                  <a:lumMod val="50000"/>
                </a:schemeClr>
              </a:solidFill>
            </a:rPr>
            <a:t>Text to Speech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Generating synthesized speech from text.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Accessibility Services</a:t>
          </a:r>
        </a:p>
      </dsp:txBody>
      <dsp:txXfrm rot="5400000">
        <a:off x="5736769" y="814191"/>
        <a:ext cx="1777448" cy="2442574"/>
      </dsp:txXfrm>
    </dsp:sp>
    <dsp:sp modelId="{30D75449-336E-434B-A74D-14A8A37AE993}">
      <dsp:nvSpPr>
        <dsp:cNvPr id="0" name=""/>
        <dsp:cNvSpPr/>
      </dsp:nvSpPr>
      <dsp:spPr>
        <a:xfrm rot="16200000">
          <a:off x="6500771" y="1146754"/>
          <a:ext cx="4070958" cy="1777448"/>
        </a:xfrm>
        <a:prstGeom prst="flowChartManualOperation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1">
                  <a:lumMod val="50000"/>
                </a:schemeClr>
              </a:solidFill>
            </a:rPr>
            <a:t>Sentence Similarity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Finding similar sentences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Plagiarism detector</a:t>
          </a:r>
        </a:p>
      </dsp:txBody>
      <dsp:txXfrm rot="5400000">
        <a:off x="7647526" y="814191"/>
        <a:ext cx="1777448" cy="2442574"/>
      </dsp:txXfrm>
    </dsp:sp>
    <dsp:sp modelId="{7F160BD6-6105-3548-87F9-CE9396BD9103}">
      <dsp:nvSpPr>
        <dsp:cNvPr id="0" name=""/>
        <dsp:cNvSpPr/>
      </dsp:nvSpPr>
      <dsp:spPr>
        <a:xfrm rot="16200000">
          <a:off x="8411528" y="1146754"/>
          <a:ext cx="4070958" cy="1777448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1">
                  <a:lumMod val="50000"/>
                </a:schemeClr>
              </a:solidFill>
            </a:rPr>
            <a:t>Text Classification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Classifying text into different classifiers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>
              <a:solidFill>
                <a:schemeClr val="accent1">
                  <a:lumMod val="50000"/>
                </a:schemeClr>
              </a:solidFill>
            </a:rPr>
            <a:t>Spam classifiers in emails</a:t>
          </a:r>
        </a:p>
      </dsp:txBody>
      <dsp:txXfrm rot="5400000">
        <a:off x="9558283" y="814191"/>
        <a:ext cx="1777448" cy="2442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6CCEF-DBC0-B049-9E83-C521DA002B28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9DC1C-6F2A-B14A-AE04-71B19C875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17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NLP: An intersection of computer science and linguistics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9DC1C-6F2A-B14A-AE04-71B19C875D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8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3312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47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595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035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238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239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9DC1C-6F2A-B14A-AE04-71B19C875D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44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9DC1C-6F2A-B14A-AE04-71B19C875D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00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9DC1C-6F2A-B14A-AE04-71B19C875D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64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9DC1C-6F2A-B14A-AE04-71B19C875D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14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9DC1C-6F2A-B14A-AE04-71B19C875D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88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9DC1C-6F2A-B14A-AE04-71B19C875DD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1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9DC1C-6F2A-B14A-AE04-71B19C875D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59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9DC1C-6F2A-B14A-AE04-71B19C875DD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06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3B4AA-968B-AD48-861E-C5DCEE4C2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5E3414-2F42-8441-87DF-B4C131A9E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EF4DF-78E6-9348-A541-0555B1F63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B8BA-9B8B-5A4E-986B-0E565C003EAB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B7EC7-0CFE-8943-ADC0-F0E5268BD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2AFA1-C172-A849-AB5A-8EDD42A5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4DB8-3DCE-084E-BE80-09F322AE8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56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FF175-35EE-2042-AC89-6CD67BE0E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6F6A1-445E-0E45-AC07-F6BC6E495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8F233-BD28-7A47-993E-DEEF402A6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B8BA-9B8B-5A4E-986B-0E565C003EAB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0BCA9-7F77-5846-A801-DE6E771E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60C7E-1E89-5A4A-8E5E-324BE304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4DB8-3DCE-084E-BE80-09F322AE8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82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A48979-24B9-464C-B614-5D6D98DE8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C6ABE4-F613-FE44-9073-034343B95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E1CA8-BB4D-3440-9876-5A2CD8229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B8BA-9B8B-5A4E-986B-0E565C003EAB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1DE0C-1DB7-2A4A-B79D-C573AA65B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D62ED-BFF4-5D4B-8C3F-99A30A94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4DB8-3DCE-084E-BE80-09F322AE8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04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0256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CBD9-D780-604D-97EF-EA059913A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264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172F8-3343-C845-9465-AA3FCAD6B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8533"/>
            <a:ext cx="10515600" cy="394843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2E09E-D06E-F24C-9FC5-593D0A3B4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21/06/20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AE34D-2610-C841-B530-CDFD4100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46E9A-8CB5-5F45-B2C5-5129C0984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4DA3D4-8891-024A-AE27-471F5C95EF0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58C9FD9-77C2-9940-A622-156660FB91F4}"/>
              </a:ext>
            </a:extLst>
          </p:cNvPr>
          <p:cNvGrpSpPr/>
          <p:nvPr userDrawn="1"/>
        </p:nvGrpSpPr>
        <p:grpSpPr>
          <a:xfrm>
            <a:off x="0" y="0"/>
            <a:ext cx="12192000" cy="782320"/>
            <a:chOff x="0" y="0"/>
            <a:chExt cx="12192000" cy="7823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C5078B-BF0A-E14D-ACA6-CF021C46E124}"/>
                </a:ext>
              </a:extLst>
            </p:cNvPr>
            <p:cNvSpPr/>
            <p:nvPr userDrawn="1"/>
          </p:nvSpPr>
          <p:spPr>
            <a:xfrm>
              <a:off x="0" y="0"/>
              <a:ext cx="12192000" cy="782320"/>
            </a:xfrm>
            <a:prstGeom prst="rect">
              <a:avLst/>
            </a:prstGeom>
            <a:solidFill>
              <a:srgbClr val="00204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4" name="Picture 2" descr="University of Oxford | edX">
              <a:extLst>
                <a:ext uri="{FF2B5EF4-FFF2-40B4-BE49-F238E27FC236}">
                  <a16:creationId xmlns:a16="http://schemas.microsoft.com/office/drawing/2014/main" id="{F8B30260-02DD-044D-936C-37F32D3FCB6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" t="22331" r="218" b="24543"/>
            <a:stretch/>
          </p:blipFill>
          <p:spPr bwMode="auto">
            <a:xfrm>
              <a:off x="9834880" y="10160"/>
              <a:ext cx="2357119" cy="670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0810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87AC-287C-2748-AAB0-9BFF1F90B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14E1A-62DC-C647-95DE-A8A24D9E9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1C301-0E34-EB45-869C-10C5358C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B8BA-9B8B-5A4E-986B-0E565C003EAB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A72C8-954C-5C48-9C67-6CBE9FE2E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68702-D140-DD4F-8864-895EADE91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4DB8-3DCE-084E-BE80-09F322AE8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11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1D85F-CF31-AF4D-AAE0-0AAEFF97D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58FBA-E1A1-4340-A1D8-D876AC99F3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08EEB-1239-954B-9132-A72214194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002F9-3612-904D-88D2-9C243518B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B8BA-9B8B-5A4E-986B-0E565C003EAB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9EE79-26F4-FF42-A5EA-EEA69FF0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05ADE-5AE5-BF45-BCD6-24D09C316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4DB8-3DCE-084E-BE80-09F322AE8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97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D501D-ECD2-3B49-AAD8-954F11D0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A11FA-2897-8843-B7FD-BB3D674D3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2EC9C-44BE-9044-90BB-5255279FD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0B3B6A-75C7-6145-992E-89AD0C106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48234F-D404-524D-B214-CB4E3161E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0A476A-9939-0342-A267-6FF66C571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B8BA-9B8B-5A4E-986B-0E565C003EAB}" type="datetimeFigureOut">
              <a:rPr lang="en-US" smtClean="0"/>
              <a:t>11/9/20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370C04-A72A-6440-83B4-49D0BB628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6306BE-9398-8A45-882D-8B1EDE27F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4DB8-3DCE-084E-BE80-09F322AE8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55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AE71B-1F7D-CD41-AD1B-4F6A26BFE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C5279-6B78-1443-A64D-50760CE73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B8BA-9B8B-5A4E-986B-0E565C003EAB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4CF8C-5DD8-6842-8148-EB8A23C27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CC1EB-5380-F74F-BBFA-D513A6065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4DB8-3DCE-084E-BE80-09F322AE8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1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B339FC-0861-3344-B315-A2FF53126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B8BA-9B8B-5A4E-986B-0E565C003EAB}" type="datetimeFigureOut">
              <a:rPr lang="en-US" smtClean="0"/>
              <a:t>11/9/20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F3E88B-B1AA-E44F-B888-2CB985410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0A1A2-1579-A44C-80BD-84F60C54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4DB8-3DCE-084E-BE80-09F322AE8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5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96D07-88AD-FA48-924A-141394FB6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5DE71-7C4F-EE47-81D4-A8E725B3F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873E3-2367-A34A-BB91-FC34D6163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B0778-93C4-134D-A29D-1BDD1CF59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B8BA-9B8B-5A4E-986B-0E565C003EAB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2B042-BCEF-274D-B6A0-681420002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5753E-3BD9-E149-98C4-FA62AC0B0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4DB8-3DCE-084E-BE80-09F322AE8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02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3B132-ABD4-0C41-9FD1-864733BB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D6B76-3E15-6C45-AFE0-AD92BF0333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C155EC-B11F-0349-9017-E6BA87C31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BABD7-282F-E144-BD82-7480B2633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7B8BA-9B8B-5A4E-986B-0E565C003EAB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357FE-1E0C-DC4E-8558-7731AA6E3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448F2-BF4F-B94C-A97C-1CEB5E53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04DB8-3DCE-084E-BE80-09F322AE8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82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7BE65D-6891-3B4D-A7B7-240650B5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53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0438A-C199-5043-8EC3-F6E0D8650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590799"/>
            <a:ext cx="10515600" cy="3586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A7657-7776-4B41-8CED-D9C58316C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7B8BA-9B8B-5A4E-986B-0E565C003EAB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10FD5-5FFF-CF4D-BE06-11EDBBF55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91828-5652-3C4A-B0B9-86F932132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04DB8-3DCE-084E-BE80-09F322AE8FC8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22FAA3-3652-7142-921E-042B72F810B8}"/>
              </a:ext>
            </a:extLst>
          </p:cNvPr>
          <p:cNvGrpSpPr/>
          <p:nvPr userDrawn="1"/>
        </p:nvGrpSpPr>
        <p:grpSpPr>
          <a:xfrm>
            <a:off x="0" y="0"/>
            <a:ext cx="12192000" cy="782320"/>
            <a:chOff x="0" y="0"/>
            <a:chExt cx="12192000" cy="7823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8933FC3-E0A4-E74E-B616-7EFB00778D3E}"/>
                </a:ext>
              </a:extLst>
            </p:cNvPr>
            <p:cNvSpPr/>
            <p:nvPr userDrawn="1"/>
          </p:nvSpPr>
          <p:spPr>
            <a:xfrm>
              <a:off x="0" y="0"/>
              <a:ext cx="12192000" cy="782320"/>
            </a:xfrm>
            <a:prstGeom prst="rect">
              <a:avLst/>
            </a:prstGeom>
            <a:solidFill>
              <a:srgbClr val="00204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University of Oxford | edX">
              <a:extLst>
                <a:ext uri="{FF2B5EF4-FFF2-40B4-BE49-F238E27FC236}">
                  <a16:creationId xmlns:a16="http://schemas.microsoft.com/office/drawing/2014/main" id="{36C9E104-FA44-BA45-953A-88368C0450B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3" t="22331" r="218" b="24543"/>
            <a:stretch/>
          </p:blipFill>
          <p:spPr bwMode="auto">
            <a:xfrm>
              <a:off x="9834880" y="10160"/>
              <a:ext cx="2357119" cy="670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778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13.png"/><Relationship Id="rId4" Type="http://schemas.openxmlformats.org/officeDocument/2006/relationships/diagramData" Target="../diagrams/data5.xml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hunterheidenreich.com/blog/intro-to-word-embeddings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projector.tensorflow.org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projector.tensorflow.org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80E7966-022C-4248-A7B7-9F05055EA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6661" y="4611044"/>
            <a:ext cx="9144000" cy="1098393"/>
          </a:xfrm>
          <a:solidFill>
            <a:srgbClr val="002047"/>
          </a:solidFill>
        </p:spPr>
        <p:txBody>
          <a:bodyPr/>
          <a:lstStyle/>
          <a:p>
            <a:r>
              <a:rPr lang="en-US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rPr>
              <a:t>Dr Amita Kapoor </a:t>
            </a:r>
          </a:p>
          <a:p>
            <a:r>
              <a:rPr lang="en-US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rPr>
              <a:t>Associate Professor, SRCASW, University of Delhi</a:t>
            </a:r>
          </a:p>
        </p:txBody>
      </p:sp>
      <p:pic>
        <p:nvPicPr>
          <p:cNvPr id="1054" name="Picture 30" descr="University Of Oxford Logo Icons PNG - Free PNG and Icons Downloads">
            <a:extLst>
              <a:ext uri="{FF2B5EF4-FFF2-40B4-BE49-F238E27FC236}">
                <a16:creationId xmlns:a16="http://schemas.microsoft.com/office/drawing/2014/main" id="{3CEE3920-6DFB-D540-B742-15E0C9990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662" y="854344"/>
            <a:ext cx="1440000" cy="172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58CF08-17B1-D748-A6CC-6251C73BD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6734" y="2648421"/>
            <a:ext cx="9694127" cy="1906839"/>
          </a:xfrm>
          <a:solidFill>
            <a:srgbClr val="002047"/>
          </a:solidFill>
        </p:spPr>
        <p:txBody>
          <a:bodyPr>
            <a:normAutofit fontScale="90000"/>
          </a:bodyPr>
          <a:lstStyle/>
          <a:p>
            <a:r>
              <a:rPr lang="en-US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rPr>
              <a:t>Natural Language Processing and </a:t>
            </a:r>
            <a:br>
              <a:rPr lang="en-US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</a:rPr>
              <a:t>Recurrent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128085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4CA1-5918-BD4C-9723-37ED8F930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769" y="805068"/>
            <a:ext cx="11340231" cy="1148992"/>
          </a:xfrm>
        </p:spPr>
        <p:txBody>
          <a:bodyPr>
            <a:normAutofit/>
          </a:bodyPr>
          <a:lstStyle/>
          <a:p>
            <a:r>
              <a:rPr lang="en-US" sz="4800" dirty="0"/>
              <a:t>NLP Use Cases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8EF0633-D6B5-2549-99F9-B0756F081B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088574"/>
              </p:ext>
            </p:extLst>
          </p:nvPr>
        </p:nvGraphicFramePr>
        <p:xfrm>
          <a:off x="325677" y="2104373"/>
          <a:ext cx="7751523" cy="4070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0DA7144-8642-234A-8F80-52CEECDD0F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6900" y="3086100"/>
            <a:ext cx="3740150" cy="1774986"/>
          </a:xfrm>
          <a:prstGeom prst="rect">
            <a:avLst/>
          </a:prstGeom>
        </p:spPr>
      </p:pic>
      <p:pic>
        <p:nvPicPr>
          <p:cNvPr id="6" name="ttsMP3.com_VoiceText_2020-11-9_19 4 40.mp3" descr="ttsMP3.com_VoiceText_2020-11-9_19 4 40.mp3">
            <a:hlinkClick r:id="" action="ppaction://media"/>
            <a:extLst>
              <a:ext uri="{FF2B5EF4-FFF2-40B4-BE49-F238E27FC236}">
                <a16:creationId xmlns:a16="http://schemas.microsoft.com/office/drawing/2014/main" id="{633FA46C-F2C8-6341-B6DA-6D1269550A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537700" y="5003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9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4CA1-5918-BD4C-9723-37ED8F930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769" y="805068"/>
            <a:ext cx="11340231" cy="1148992"/>
          </a:xfrm>
        </p:spPr>
        <p:txBody>
          <a:bodyPr>
            <a:normAutofit/>
          </a:bodyPr>
          <a:lstStyle/>
          <a:p>
            <a:r>
              <a:rPr lang="en-US" sz="4800" dirty="0"/>
              <a:t>NLP Use Cases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8EF0633-D6B5-2549-99F9-B0756F081B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632491"/>
              </p:ext>
            </p:extLst>
          </p:nvPr>
        </p:nvGraphicFramePr>
        <p:xfrm>
          <a:off x="325677" y="2104373"/>
          <a:ext cx="9415223" cy="4070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0724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4CA1-5918-BD4C-9723-37ED8F930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769" y="805068"/>
            <a:ext cx="11340231" cy="1148992"/>
          </a:xfrm>
        </p:spPr>
        <p:txBody>
          <a:bodyPr>
            <a:normAutofit/>
          </a:bodyPr>
          <a:lstStyle/>
          <a:p>
            <a:r>
              <a:rPr lang="en-US" sz="4800" dirty="0"/>
              <a:t>NLP Use Cases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8EF0633-D6B5-2549-99F9-B0756F081B51}"/>
              </a:ext>
            </a:extLst>
          </p:cNvPr>
          <p:cNvGraphicFramePr/>
          <p:nvPr/>
        </p:nvGraphicFramePr>
        <p:xfrm>
          <a:off x="325677" y="2104373"/>
          <a:ext cx="11340231" cy="4070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7212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D62A1-5943-1643-999C-B959F810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vs Computer Vision</a:t>
            </a:r>
          </a:p>
        </p:txBody>
      </p:sp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A2246AA6-0E6B-9D48-AAF1-571988A80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6" y="3429000"/>
            <a:ext cx="2160000" cy="162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A052B4-A870-7B43-9909-6017D9B5610B}"/>
              </a:ext>
            </a:extLst>
          </p:cNvPr>
          <p:cNvSpPr/>
          <p:nvPr/>
        </p:nvSpPr>
        <p:spPr>
          <a:xfrm>
            <a:off x="3313765" y="3222104"/>
            <a:ext cx="2160000" cy="1620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 2 3 5 6 889 6768 8989 56565 9090 6767 5665 90904 343 778 45 7979 9 4 2 9 8 5 8 0 89 4 3 w 0 8 5 3 2 4 2 3 4  0 8 2 1 2 3 5 6 889 6768 8989 56565 9090 6767 5665 90904 343 778 45 7979 9 4 2 9 8 5 8 0 89 4 3 w 0 8 5 3 2 4 2 3 4  0 8 2 1 2 3 5 6 889 6768 8989 56565 9090 6767 5665 90904 343 778 45 7979 9 4 2 9 8 5 8 0 89 4 3 w 0 8 5 3 2 4 2 3 4  0 8 2 78 89 90 45 23 99 56 23 09 22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156239-F76F-C447-97CD-F98E66B0038C}"/>
              </a:ext>
            </a:extLst>
          </p:cNvPr>
          <p:cNvSpPr/>
          <p:nvPr/>
        </p:nvSpPr>
        <p:spPr>
          <a:xfrm>
            <a:off x="3548316" y="3429000"/>
            <a:ext cx="2160000" cy="1620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56  90 90 67 67 56 65 90 90 4 34  3  778 45 7979 9 4 2 9 8 5 8 0 89 4 3 w 0 8 5 3 2 4 2 3 4  0 8 2 1 2 3 5 6 889 67 68 89 89 5 65 6 5 9 09 0 6 76 7 56 65 90 90 4 343 778 45 7979 9 4 2 9 8 5 8 0 89 4 3 w 0 8 5 3 2 4 2 3 4  0 8 2 1 2 3 5 6 88 9 67 68 89 89 56 565 90 90 67 67 56 65 90 90 4 34 3 7 78 45 79 79 9 4 2 9 8 5 8 0 89 4 3 w 0 8 5 3 2 4 2 3 4  0 8 2 78 89 90 45 23 99 56 23 09 22 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9CD38A-AEED-8B49-A1BD-BD8507EA65AA}"/>
              </a:ext>
            </a:extLst>
          </p:cNvPr>
          <p:cNvSpPr/>
          <p:nvPr/>
        </p:nvSpPr>
        <p:spPr>
          <a:xfrm>
            <a:off x="3782867" y="3635896"/>
            <a:ext cx="2160000" cy="1620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56  90 90 67 67 56 65 90 90 4 34  3  778 45 7979 9 4 2 9 8 5 8 0 89 4 3 w 0 8 5 3 2 4 2 3 4  0 8 2 1 2 3 5 6 889 67 68 89 89 5 65 6 5 9 09 0 6 76 7 56 65 90 90 4 343 778 45 7979 9 4 2 9 8 5 8 0 89 4 3 w 0 8 5 3 2 4 2 3 4  0 8 2 1 2 3 5 6 88 9 67 68 89 89 56 565 90 90 67 67 56 65 90 90 4 34 3 7 78 45 79 79 9 4 2 9 8 5 8 0 89 4 3 w 0 8 5 3 2 4 2 3 4  0 8 2 78 89 90 45 23 99 56 23 09 22 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0C9DDC5-76DD-3E4F-AC43-ABAADDACE53B}"/>
              </a:ext>
            </a:extLst>
          </p:cNvPr>
          <p:cNvSpPr/>
          <p:nvPr/>
        </p:nvSpPr>
        <p:spPr>
          <a:xfrm>
            <a:off x="2497883" y="4239000"/>
            <a:ext cx="724829" cy="206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27755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D62A1-5943-1643-999C-B959F810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vs Computer Vision</a:t>
            </a:r>
          </a:p>
        </p:txBody>
      </p:sp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A2246AA6-0E6B-9D48-AAF1-571988A80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96" y="3429000"/>
            <a:ext cx="2160000" cy="162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A052B4-A870-7B43-9909-6017D9B5610B}"/>
              </a:ext>
            </a:extLst>
          </p:cNvPr>
          <p:cNvSpPr/>
          <p:nvPr/>
        </p:nvSpPr>
        <p:spPr>
          <a:xfrm>
            <a:off x="3313765" y="3222104"/>
            <a:ext cx="2160000" cy="1620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 2 3 5 6 889 6768 8989 56565 9090 6767 5665 90904 343 778 45 7979 9 4 2 9 8 5 8 0 89 4 3 w 0 8 5 3 2 4 2 3 4  0 8 2 1 2 3 5 6 889 6768 8989 56565 9090 6767 5665 90904 343 778 45 7979 9 4 2 9 8 5 8 0 89 4 3 w 0 8 5 3 2 4 2 3 4  0 8 2 1 2 3 5 6 889 6768 8989 56565 9090 6767 5665 90904 343 778 45 7979 9 4 2 9 8 5 8 0 89 4 3 w 0 8 5 3 2 4 2 3 4  0 8 2 78 89 90 45 23 99 56 23 09 22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156239-F76F-C447-97CD-F98E66B0038C}"/>
              </a:ext>
            </a:extLst>
          </p:cNvPr>
          <p:cNvSpPr/>
          <p:nvPr/>
        </p:nvSpPr>
        <p:spPr>
          <a:xfrm>
            <a:off x="3548316" y="3429000"/>
            <a:ext cx="2160000" cy="1620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56  90 90 67 67 56 65 90 90 4 34  3  778 45 7979 9 4 2 9 8 5 8 0 89 4 3 w 0 8 5 3 2 4 2 3 4  0 8 2 1 2 3 5 6 889 67 68 89 89 5 65 6 5 9 09 0 6 76 7 56 65 90 90 4 343 778 45 7979 9 4 2 9 8 5 8 0 89 4 3 w 0 8 5 3 2 4 2 3 4  0 8 2 1 2 3 5 6 88 9 67 68 89 89 56 565 90 90 67 67 56 65 90 90 4 34 3 7 78 45 79 79 9 4 2 9 8 5 8 0 89 4 3 w 0 8 5 3 2 4 2 3 4  0 8 2 78 89 90 45 23 99 56 23 09 22 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9CD38A-AEED-8B49-A1BD-BD8507EA65AA}"/>
              </a:ext>
            </a:extLst>
          </p:cNvPr>
          <p:cNvSpPr/>
          <p:nvPr/>
        </p:nvSpPr>
        <p:spPr>
          <a:xfrm>
            <a:off x="3782867" y="3635896"/>
            <a:ext cx="2160000" cy="1620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56  90 90 67 67 56 65 90 90 4 34  3  778 45 7979 9 4 2 9 8 5 8 0 89 4 3 w 0 8 5 3 2 4 2 3 4  0 8 2 1 2 3 5 6 889 67 68 89 89 5 65 6 5 9 09 0 6 76 7 56 65 90 90 4 343 778 45 7979 9 4 2 9 8 5 8 0 89 4 3 w 0 8 5 3 2 4 2 3 4  0 8 2 1 2 3 5 6 88 9 67 68 89 89 56 565 90 90 67 67 56 65 90 90 4 34 3 7 78 45 79 79 9 4 2 9 8 5 8 0 89 4 3 w 0 8 5 3 2 4 2 3 4  0 8 2 78 89 90 45 23 99 56 23 09 22 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0C9DDC5-76DD-3E4F-AC43-ABAADDACE53B}"/>
              </a:ext>
            </a:extLst>
          </p:cNvPr>
          <p:cNvSpPr/>
          <p:nvPr/>
        </p:nvSpPr>
        <p:spPr>
          <a:xfrm>
            <a:off x="2497883" y="4239000"/>
            <a:ext cx="724829" cy="206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950230-38C0-3841-83FF-7CBD9E93FB4D}"/>
              </a:ext>
            </a:extLst>
          </p:cNvPr>
          <p:cNvSpPr/>
          <p:nvPr/>
        </p:nvSpPr>
        <p:spPr>
          <a:xfrm>
            <a:off x="6924320" y="4059396"/>
            <a:ext cx="3279046" cy="7911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went to grocery shopping today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E39492-F188-AE4E-8D6A-0EA5DB0FC7D0}"/>
              </a:ext>
            </a:extLst>
          </p:cNvPr>
          <p:cNvSpPr txBox="1"/>
          <p:nvPr/>
        </p:nvSpPr>
        <p:spPr>
          <a:xfrm>
            <a:off x="9467385" y="2618491"/>
            <a:ext cx="16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ASCII encoding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727A87-689C-1248-AE50-CD65C7C67B4E}"/>
              </a:ext>
            </a:extLst>
          </p:cNvPr>
          <p:cNvSpPr/>
          <p:nvPr/>
        </p:nvSpPr>
        <p:spPr>
          <a:xfrm>
            <a:off x="6966176" y="2403035"/>
            <a:ext cx="1683153" cy="7911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  B  C  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B22647-FCD4-2940-859A-507DC202E1F1}"/>
              </a:ext>
            </a:extLst>
          </p:cNvPr>
          <p:cNvCxnSpPr/>
          <p:nvPr/>
        </p:nvCxnSpPr>
        <p:spPr>
          <a:xfrm>
            <a:off x="8809463" y="2798604"/>
            <a:ext cx="657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E09CE6C-50F7-3746-A8E5-8925DA78E3AD}"/>
              </a:ext>
            </a:extLst>
          </p:cNvPr>
          <p:cNvSpPr txBox="1"/>
          <p:nvPr/>
        </p:nvSpPr>
        <p:spPr>
          <a:xfrm>
            <a:off x="10880018" y="4113452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?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F091A3-F3CA-7543-BA07-2C6AD12BC374}"/>
              </a:ext>
            </a:extLst>
          </p:cNvPr>
          <p:cNvCxnSpPr/>
          <p:nvPr/>
        </p:nvCxnSpPr>
        <p:spPr>
          <a:xfrm>
            <a:off x="10266555" y="4441343"/>
            <a:ext cx="657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433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A8124-B453-4C4B-A3DB-38449555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pipeline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9F6ECB0-1F63-A241-B8A5-E85C3220DFF4}"/>
              </a:ext>
            </a:extLst>
          </p:cNvPr>
          <p:cNvSpPr/>
          <p:nvPr/>
        </p:nvSpPr>
        <p:spPr>
          <a:xfrm>
            <a:off x="360819" y="2329841"/>
            <a:ext cx="1540702" cy="39582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Raw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Pdfs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Tweets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Emails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9BCBC3-73A7-EA46-B30F-E1935795FD65}"/>
              </a:ext>
            </a:extLst>
          </p:cNvPr>
          <p:cNvSpPr/>
          <p:nvPr/>
        </p:nvSpPr>
        <p:spPr>
          <a:xfrm>
            <a:off x="2492327" y="2331929"/>
            <a:ext cx="2675596" cy="39582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6FA659-9D93-5942-925B-0D7C7884FF89}"/>
              </a:ext>
            </a:extLst>
          </p:cNvPr>
          <p:cNvSpPr txBox="1"/>
          <p:nvPr/>
        </p:nvSpPr>
        <p:spPr>
          <a:xfrm>
            <a:off x="2808570" y="2411421"/>
            <a:ext cx="2086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Text Processing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01E81A-4ED1-B247-A6A1-74024624A79B}"/>
              </a:ext>
            </a:extLst>
          </p:cNvPr>
          <p:cNvSpPr/>
          <p:nvPr/>
        </p:nvSpPr>
        <p:spPr>
          <a:xfrm>
            <a:off x="2635729" y="2930024"/>
            <a:ext cx="2414963" cy="9385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Text 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Convert to lowercase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Remove Punctuation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Remove special characte</a:t>
            </a:r>
            <a:r>
              <a:rPr lang="en-US" sz="1100" dirty="0">
                <a:solidFill>
                  <a:schemeClr val="accent1">
                    <a:lumMod val="50000"/>
                  </a:schemeClr>
                </a:solidFill>
              </a:rPr>
              <a:t>rs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F353B-CB15-D04E-B8E0-86B9D9837680}"/>
              </a:ext>
            </a:extLst>
          </p:cNvPr>
          <p:cNvSpPr/>
          <p:nvPr/>
        </p:nvSpPr>
        <p:spPr>
          <a:xfrm>
            <a:off x="2624007" y="3973377"/>
            <a:ext cx="2414963" cy="4933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Tokenization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Split sentences to words.</a:t>
            </a:r>
            <a:endParaRPr lang="en-US" sz="1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F24359-F3B8-4B45-9A27-978A39ABA5E6}"/>
              </a:ext>
            </a:extLst>
          </p:cNvPr>
          <p:cNvSpPr/>
          <p:nvPr/>
        </p:nvSpPr>
        <p:spPr>
          <a:xfrm>
            <a:off x="2612285" y="4641592"/>
            <a:ext cx="2414963" cy="868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Stemming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Replace words by their stem words.</a:t>
            </a:r>
            <a:endParaRPr lang="en-US" sz="1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233E0-24A5-C64E-92F3-08C161CB2B79}"/>
              </a:ext>
            </a:extLst>
          </p:cNvPr>
          <p:cNvSpPr/>
          <p:nvPr/>
        </p:nvSpPr>
        <p:spPr>
          <a:xfrm>
            <a:off x="2624009" y="5591158"/>
            <a:ext cx="2414963" cy="4933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Lemmatization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Get the root form.</a:t>
            </a:r>
            <a:endParaRPr lang="en-US" sz="1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0F592DD-D055-B549-A032-4E0B25565DC7}"/>
              </a:ext>
            </a:extLst>
          </p:cNvPr>
          <p:cNvSpPr/>
          <p:nvPr/>
        </p:nvSpPr>
        <p:spPr>
          <a:xfrm>
            <a:off x="5644018" y="2291741"/>
            <a:ext cx="1709281" cy="39582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Feature Extraction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07B1FF7-D039-BA4E-8A10-303CE59376CE}"/>
              </a:ext>
            </a:extLst>
          </p:cNvPr>
          <p:cNvSpPr/>
          <p:nvPr/>
        </p:nvSpPr>
        <p:spPr>
          <a:xfrm>
            <a:off x="7815718" y="2266341"/>
            <a:ext cx="1899782" cy="39582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Embeddings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26F877F-430A-E849-8052-F4417429DBB1}"/>
              </a:ext>
            </a:extLst>
          </p:cNvPr>
          <p:cNvSpPr/>
          <p:nvPr/>
        </p:nvSpPr>
        <p:spPr>
          <a:xfrm>
            <a:off x="10216018" y="2253641"/>
            <a:ext cx="1709281" cy="39582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Model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D38763A-DC5E-084E-A997-3E24EB3D4B89}"/>
              </a:ext>
            </a:extLst>
          </p:cNvPr>
          <p:cNvSpPr/>
          <p:nvPr/>
        </p:nvSpPr>
        <p:spPr>
          <a:xfrm>
            <a:off x="1901521" y="4051300"/>
            <a:ext cx="590806" cy="4378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CF60D77-302E-0846-9317-943F55AE02D7}"/>
              </a:ext>
            </a:extLst>
          </p:cNvPr>
          <p:cNvSpPr/>
          <p:nvPr/>
        </p:nvSpPr>
        <p:spPr>
          <a:xfrm>
            <a:off x="5178121" y="4051300"/>
            <a:ext cx="464921" cy="4378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536D152-6F96-DA49-9F5E-2416CDF82306}"/>
              </a:ext>
            </a:extLst>
          </p:cNvPr>
          <p:cNvSpPr/>
          <p:nvPr/>
        </p:nvSpPr>
        <p:spPr>
          <a:xfrm>
            <a:off x="7349821" y="4051300"/>
            <a:ext cx="464921" cy="4378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23852F9-C54A-3144-8FD2-D459DEDF9E8A}"/>
              </a:ext>
            </a:extLst>
          </p:cNvPr>
          <p:cNvSpPr/>
          <p:nvPr/>
        </p:nvSpPr>
        <p:spPr>
          <a:xfrm>
            <a:off x="9724721" y="4051300"/>
            <a:ext cx="464921" cy="4378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34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A8124-B453-4C4B-A3DB-38449555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pipeline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9F6ECB0-1F63-A241-B8A5-E85C3220DFF4}"/>
              </a:ext>
            </a:extLst>
          </p:cNvPr>
          <p:cNvSpPr/>
          <p:nvPr/>
        </p:nvSpPr>
        <p:spPr>
          <a:xfrm>
            <a:off x="360819" y="2329841"/>
            <a:ext cx="1540702" cy="39582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Raw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Pdfs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Tweets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Emails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9BCBC3-73A7-EA46-B30F-E1935795FD65}"/>
              </a:ext>
            </a:extLst>
          </p:cNvPr>
          <p:cNvSpPr/>
          <p:nvPr/>
        </p:nvSpPr>
        <p:spPr>
          <a:xfrm>
            <a:off x="2492327" y="2331929"/>
            <a:ext cx="2675596" cy="395822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6FA659-9D93-5942-925B-0D7C7884FF89}"/>
              </a:ext>
            </a:extLst>
          </p:cNvPr>
          <p:cNvSpPr txBox="1"/>
          <p:nvPr/>
        </p:nvSpPr>
        <p:spPr>
          <a:xfrm>
            <a:off x="2808570" y="2411421"/>
            <a:ext cx="2086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Text Processing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01E81A-4ED1-B247-A6A1-74024624A79B}"/>
              </a:ext>
            </a:extLst>
          </p:cNvPr>
          <p:cNvSpPr/>
          <p:nvPr/>
        </p:nvSpPr>
        <p:spPr>
          <a:xfrm>
            <a:off x="2635729" y="2930024"/>
            <a:ext cx="2414963" cy="9385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Text 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Convert to lowercase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Remove Punctuation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Remove special characte</a:t>
            </a:r>
            <a:r>
              <a:rPr lang="en-US" sz="1100" dirty="0">
                <a:solidFill>
                  <a:schemeClr val="accent1">
                    <a:lumMod val="50000"/>
                  </a:schemeClr>
                </a:solidFill>
              </a:rPr>
              <a:t>rs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F353B-CB15-D04E-B8E0-86B9D9837680}"/>
              </a:ext>
            </a:extLst>
          </p:cNvPr>
          <p:cNvSpPr/>
          <p:nvPr/>
        </p:nvSpPr>
        <p:spPr>
          <a:xfrm>
            <a:off x="2624007" y="3973377"/>
            <a:ext cx="2414963" cy="4933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Tokenization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Split sentences to words.</a:t>
            </a:r>
            <a:endParaRPr lang="en-US" sz="1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F24359-F3B8-4B45-9A27-978A39ABA5E6}"/>
              </a:ext>
            </a:extLst>
          </p:cNvPr>
          <p:cNvSpPr/>
          <p:nvPr/>
        </p:nvSpPr>
        <p:spPr>
          <a:xfrm>
            <a:off x="2612285" y="4641592"/>
            <a:ext cx="2414963" cy="868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Stemming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Replace words by their stem words.</a:t>
            </a:r>
            <a:endParaRPr lang="en-US" sz="1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233E0-24A5-C64E-92F3-08C161CB2B79}"/>
              </a:ext>
            </a:extLst>
          </p:cNvPr>
          <p:cNvSpPr/>
          <p:nvPr/>
        </p:nvSpPr>
        <p:spPr>
          <a:xfrm>
            <a:off x="2624009" y="5591158"/>
            <a:ext cx="2414963" cy="4933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Lemmatization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Get the root form.</a:t>
            </a:r>
            <a:endParaRPr lang="en-US" sz="1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0F592DD-D055-B549-A032-4E0B25565DC7}"/>
              </a:ext>
            </a:extLst>
          </p:cNvPr>
          <p:cNvSpPr/>
          <p:nvPr/>
        </p:nvSpPr>
        <p:spPr>
          <a:xfrm>
            <a:off x="5644018" y="2291741"/>
            <a:ext cx="1709281" cy="395822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Feature Extraction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07B1FF7-D039-BA4E-8A10-303CE59376CE}"/>
              </a:ext>
            </a:extLst>
          </p:cNvPr>
          <p:cNvSpPr/>
          <p:nvPr/>
        </p:nvSpPr>
        <p:spPr>
          <a:xfrm>
            <a:off x="7815718" y="2266341"/>
            <a:ext cx="1899782" cy="39582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Embeddings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26F877F-430A-E849-8052-F4417429DBB1}"/>
              </a:ext>
            </a:extLst>
          </p:cNvPr>
          <p:cNvSpPr/>
          <p:nvPr/>
        </p:nvSpPr>
        <p:spPr>
          <a:xfrm>
            <a:off x="10216018" y="2253641"/>
            <a:ext cx="1709281" cy="39582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Model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D38763A-DC5E-084E-A997-3E24EB3D4B89}"/>
              </a:ext>
            </a:extLst>
          </p:cNvPr>
          <p:cNvSpPr/>
          <p:nvPr/>
        </p:nvSpPr>
        <p:spPr>
          <a:xfrm>
            <a:off x="1901521" y="4051300"/>
            <a:ext cx="590806" cy="4378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CF60D77-302E-0846-9317-943F55AE02D7}"/>
              </a:ext>
            </a:extLst>
          </p:cNvPr>
          <p:cNvSpPr/>
          <p:nvPr/>
        </p:nvSpPr>
        <p:spPr>
          <a:xfrm>
            <a:off x="5178121" y="4051300"/>
            <a:ext cx="464921" cy="4378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536D152-6F96-DA49-9F5E-2416CDF82306}"/>
              </a:ext>
            </a:extLst>
          </p:cNvPr>
          <p:cNvSpPr/>
          <p:nvPr/>
        </p:nvSpPr>
        <p:spPr>
          <a:xfrm>
            <a:off x="7349821" y="4051300"/>
            <a:ext cx="464921" cy="4378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23852F9-C54A-3144-8FD2-D459DEDF9E8A}"/>
              </a:ext>
            </a:extLst>
          </p:cNvPr>
          <p:cNvSpPr/>
          <p:nvPr/>
        </p:nvSpPr>
        <p:spPr>
          <a:xfrm>
            <a:off x="9724721" y="4051300"/>
            <a:ext cx="464921" cy="4378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5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C4C3E-FF87-CC40-90A4-D012A2AA8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F9BB7-70CD-9A4F-844F-FF141BF48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to lowercase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Remove punctuation/special characters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630918-AFF3-134F-921E-BBF6B6A0CEC2}"/>
              </a:ext>
            </a:extLst>
          </p:cNvPr>
          <p:cNvSpPr/>
          <p:nvPr/>
        </p:nvSpPr>
        <p:spPr>
          <a:xfrm>
            <a:off x="1130300" y="2781300"/>
            <a:ext cx="27432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Apple fell on the ground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F1BEE8-6D5D-4E42-8FE4-00E24DFA33C9}"/>
              </a:ext>
            </a:extLst>
          </p:cNvPr>
          <p:cNvSpPr/>
          <p:nvPr/>
        </p:nvSpPr>
        <p:spPr>
          <a:xfrm>
            <a:off x="8928100" y="2749550"/>
            <a:ext cx="27432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apple fell on the ground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54BCA0-F031-9448-A34F-21528C1CFADE}"/>
              </a:ext>
            </a:extLst>
          </p:cNvPr>
          <p:cNvCxnSpPr>
            <a:stCxn id="4" idx="3"/>
          </p:cNvCxnSpPr>
          <p:nvPr/>
        </p:nvCxnSpPr>
        <p:spPr>
          <a:xfrm>
            <a:off x="3873500" y="3155950"/>
            <a:ext cx="504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BF5D654-797E-7747-A09E-18729A25FA30}"/>
              </a:ext>
            </a:extLst>
          </p:cNvPr>
          <p:cNvSpPr txBox="1"/>
          <p:nvPr/>
        </p:nvSpPr>
        <p:spPr>
          <a:xfrm>
            <a:off x="4465605" y="2560419"/>
            <a:ext cx="3728906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text = ‘Apple fell on the ground’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text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text.lower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418A5F-F2D2-974C-9643-6615CD9A53AF}"/>
              </a:ext>
            </a:extLst>
          </p:cNvPr>
          <p:cNvSpPr/>
          <p:nvPr/>
        </p:nvSpPr>
        <p:spPr>
          <a:xfrm>
            <a:off x="1130300" y="4864100"/>
            <a:ext cx="27432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“wow! it was great”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3B2AC4-CC3C-1D4D-8A5A-C65120B3E371}"/>
              </a:ext>
            </a:extLst>
          </p:cNvPr>
          <p:cNvSpPr/>
          <p:nvPr/>
        </p:nvSpPr>
        <p:spPr>
          <a:xfrm>
            <a:off x="8928100" y="4832350"/>
            <a:ext cx="27432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wow it was great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1FA4C4-A85D-3C45-96C9-086EC7C97F42}"/>
              </a:ext>
            </a:extLst>
          </p:cNvPr>
          <p:cNvCxnSpPr>
            <a:stCxn id="9" idx="3"/>
          </p:cNvCxnSpPr>
          <p:nvPr/>
        </p:nvCxnSpPr>
        <p:spPr>
          <a:xfrm>
            <a:off x="3873500" y="5238750"/>
            <a:ext cx="504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9C0972A-3653-FA4D-A5CA-B430BDC8A53D}"/>
              </a:ext>
            </a:extLst>
          </p:cNvPr>
          <p:cNvSpPr txBox="1"/>
          <p:nvPr/>
        </p:nvSpPr>
        <p:spPr>
          <a:xfrm>
            <a:off x="4135405" y="4414619"/>
            <a:ext cx="4588115" cy="738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import re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text = ‘”wow! it was great“’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text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re.sub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(r"[^a-zA-Z0-9]", " ", text)</a:t>
            </a:r>
          </a:p>
        </p:txBody>
      </p:sp>
    </p:spTree>
    <p:extLst>
      <p:ext uri="{BB962C8B-B14F-4D97-AF65-F5344CB8AC3E}">
        <p14:creationId xmlns:p14="http://schemas.microsoft.com/office/powerpoint/2010/main" val="4270022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86A97-C3BF-3144-823C-BC269075B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DA2D-DB4F-2245-AE42-6F0D0AAA0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of splitting a phrase, sentence or entire text into smaller units, like individual words or terms. </a:t>
            </a:r>
          </a:p>
          <a:p>
            <a:r>
              <a:rPr lang="en-US" dirty="0"/>
              <a:t>These smaller units are called tokens. </a:t>
            </a:r>
          </a:p>
          <a:p>
            <a:r>
              <a:rPr lang="en-US" dirty="0"/>
              <a:t>The tokens are assigned integral values so that they can be processed by computer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3A1255-74F5-D946-8ED0-419726CF8390}"/>
              </a:ext>
            </a:extLst>
          </p:cNvPr>
          <p:cNvSpPr/>
          <p:nvPr/>
        </p:nvSpPr>
        <p:spPr>
          <a:xfrm>
            <a:off x="1079500" y="4749800"/>
            <a:ext cx="4064000" cy="90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“Arise, awake and stop not till the goal is reached”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73ABB1-0A18-DB40-9C7C-6B265E7313EA}"/>
              </a:ext>
            </a:extLst>
          </p:cNvPr>
          <p:cNvSpPr/>
          <p:nvPr/>
        </p:nvSpPr>
        <p:spPr>
          <a:xfrm>
            <a:off x="7150100" y="4724400"/>
            <a:ext cx="4064000" cy="90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[“Arise”, “awake”, “and”, ”stop”, “not”, “till”, “the”, “goal”, “is”, “reached”]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D8C92D-E7DE-6E47-9E48-6C54EEC7AFA6}"/>
              </a:ext>
            </a:extLst>
          </p:cNvPr>
          <p:cNvCxnSpPr/>
          <p:nvPr/>
        </p:nvCxnSpPr>
        <p:spPr>
          <a:xfrm>
            <a:off x="5143500" y="5200650"/>
            <a:ext cx="2006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7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86A97-C3BF-3144-823C-BC269075B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DA2D-DB4F-2245-AE42-6F0D0AAA0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of splitting a phrase, sentence or entire text into smaller units, like individual words or terms. </a:t>
            </a:r>
          </a:p>
          <a:p>
            <a:r>
              <a:rPr lang="en-US" dirty="0"/>
              <a:t>These smaller units are called tokens. </a:t>
            </a:r>
          </a:p>
          <a:p>
            <a:r>
              <a:rPr lang="en-US" dirty="0"/>
              <a:t>The tokens are assigned integral values so that they can be processed by computer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3A1255-74F5-D946-8ED0-419726CF8390}"/>
              </a:ext>
            </a:extLst>
          </p:cNvPr>
          <p:cNvSpPr/>
          <p:nvPr/>
        </p:nvSpPr>
        <p:spPr>
          <a:xfrm>
            <a:off x="1079500" y="4749800"/>
            <a:ext cx="4064000" cy="90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“Arise, awake and stop not till the goal is reached”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73ABB1-0A18-DB40-9C7C-6B265E7313EA}"/>
              </a:ext>
            </a:extLst>
          </p:cNvPr>
          <p:cNvSpPr/>
          <p:nvPr/>
        </p:nvSpPr>
        <p:spPr>
          <a:xfrm>
            <a:off x="7150100" y="4724400"/>
            <a:ext cx="4064000" cy="9017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[23, 54, 4, 17, 22, 78, 65, 32, 3, 72]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D8C92D-E7DE-6E47-9E48-6C54EEC7AFA6}"/>
              </a:ext>
            </a:extLst>
          </p:cNvPr>
          <p:cNvCxnSpPr/>
          <p:nvPr/>
        </p:nvCxnSpPr>
        <p:spPr>
          <a:xfrm>
            <a:off x="5143500" y="5200650"/>
            <a:ext cx="2006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310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F8C8F8EC-5CF7-6C42-A35B-A7CC20782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8"/>
          <a:stretch/>
        </p:blipFill>
        <p:spPr>
          <a:xfrm>
            <a:off x="302357" y="1021090"/>
            <a:ext cx="2946047" cy="217931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0EBE10C-326F-1B4E-8F8A-F8A9DCF567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354152"/>
              </p:ext>
            </p:extLst>
          </p:nvPr>
        </p:nvGraphicFramePr>
        <p:xfrm>
          <a:off x="4299945" y="-58431"/>
          <a:ext cx="5569867" cy="5224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picture containing computer, device&#10;&#10;Description automatically generated">
            <a:extLst>
              <a:ext uri="{FF2B5EF4-FFF2-40B4-BE49-F238E27FC236}">
                <a16:creationId xmlns:a16="http://schemas.microsoft.com/office/drawing/2014/main" id="{1738AA20-88D8-1540-A805-216B8CB9F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6138" y="4966960"/>
            <a:ext cx="1435100" cy="1739900"/>
          </a:xfrm>
          <a:prstGeom prst="rect">
            <a:avLst/>
          </a:prstGeom>
        </p:spPr>
      </p:pic>
      <p:pic>
        <p:nvPicPr>
          <p:cNvPr id="13" name="Picture 12" descr="A picture containing food, engine&#10;&#10;Description automatically generated">
            <a:extLst>
              <a:ext uri="{FF2B5EF4-FFF2-40B4-BE49-F238E27FC236}">
                <a16:creationId xmlns:a16="http://schemas.microsoft.com/office/drawing/2014/main" id="{14C167CA-558C-7B44-A47D-80B5E6A8B2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0669" y="4954260"/>
            <a:ext cx="1485900" cy="1790700"/>
          </a:xfrm>
          <a:prstGeom prst="rect">
            <a:avLst/>
          </a:prstGeom>
        </p:spPr>
      </p:pic>
      <p:pic>
        <p:nvPicPr>
          <p:cNvPr id="15" name="Picture 14" descr="A picture containing food, device&#10;&#10;Description automatically generated">
            <a:extLst>
              <a:ext uri="{FF2B5EF4-FFF2-40B4-BE49-F238E27FC236}">
                <a16:creationId xmlns:a16="http://schemas.microsoft.com/office/drawing/2014/main" id="{2856CC90-6066-8742-B19A-CED86C18DC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954260"/>
            <a:ext cx="1422400" cy="1765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C73D9D-B64C-084F-AA2B-D8C8BDEB51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7831" y="4954260"/>
            <a:ext cx="1397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99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EE9E6-5B0A-EF4B-B343-CBF613FAE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 and Lemmatization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47BCD1-A19D-D641-BB4D-6A923F00C3D1}"/>
              </a:ext>
            </a:extLst>
          </p:cNvPr>
          <p:cNvSpPr/>
          <p:nvPr/>
        </p:nvSpPr>
        <p:spPr>
          <a:xfrm>
            <a:off x="1003300" y="2057400"/>
            <a:ext cx="1600200" cy="13255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friend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friendship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friends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friendships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F528B6-9167-0D4A-839A-D76F6B06B596}"/>
              </a:ext>
            </a:extLst>
          </p:cNvPr>
          <p:cNvCxnSpPr>
            <a:stCxn id="4" idx="3"/>
          </p:cNvCxnSpPr>
          <p:nvPr/>
        </p:nvCxnSpPr>
        <p:spPr>
          <a:xfrm>
            <a:off x="2603500" y="2720182"/>
            <a:ext cx="698500" cy="103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0C5248-6425-8D4C-9335-1B6865F2346B}"/>
              </a:ext>
            </a:extLst>
          </p:cNvPr>
          <p:cNvSpPr txBox="1"/>
          <p:nvPr/>
        </p:nvSpPr>
        <p:spPr>
          <a:xfrm>
            <a:off x="3302000" y="2545834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friend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2AFE22-5F28-F947-AE4F-91DECA58FD5D}"/>
              </a:ext>
            </a:extLst>
          </p:cNvPr>
          <p:cNvSpPr/>
          <p:nvPr/>
        </p:nvSpPr>
        <p:spPr>
          <a:xfrm>
            <a:off x="6819900" y="1981200"/>
            <a:ext cx="160020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was</a:t>
            </a:r>
          </a:p>
          <a:p>
            <a:pPr algn="ctr"/>
            <a:r>
              <a:rPr lang="en-US" dirty="0"/>
              <a:t>are</a:t>
            </a:r>
          </a:p>
          <a:p>
            <a:pPr algn="ctr"/>
            <a:r>
              <a:rPr lang="en-US" dirty="0"/>
              <a:t>is</a:t>
            </a:r>
          </a:p>
          <a:p>
            <a:pPr algn="ctr"/>
            <a:r>
              <a:rPr lang="en-US" dirty="0"/>
              <a:t>be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FF3C49-66BF-5746-8CF8-FDCEB5CBF284}"/>
              </a:ext>
            </a:extLst>
          </p:cNvPr>
          <p:cNvCxnSpPr>
            <a:stCxn id="8" idx="3"/>
          </p:cNvCxnSpPr>
          <p:nvPr/>
        </p:nvCxnSpPr>
        <p:spPr>
          <a:xfrm>
            <a:off x="8420100" y="2643982"/>
            <a:ext cx="698500" cy="10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DAA1142-A1F3-904E-AEC4-8AF9FC0E6878}"/>
              </a:ext>
            </a:extLst>
          </p:cNvPr>
          <p:cNvSpPr txBox="1"/>
          <p:nvPr/>
        </p:nvSpPr>
        <p:spPr>
          <a:xfrm>
            <a:off x="9118600" y="2469634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9134DA-B998-7A46-8295-8C0770FFC86A}"/>
              </a:ext>
            </a:extLst>
          </p:cNvPr>
          <p:cNvSpPr txBox="1"/>
          <p:nvPr/>
        </p:nvSpPr>
        <p:spPr>
          <a:xfrm>
            <a:off x="838200" y="6327060"/>
            <a:ext cx="949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good tutorial: https://</a:t>
            </a:r>
            <a:r>
              <a:rPr lang="en-US" dirty="0" err="1"/>
              <a:t>www.datacamp.com</a:t>
            </a:r>
            <a:r>
              <a:rPr lang="en-US" dirty="0"/>
              <a:t>/community/tutorials/stemming-lemmatization-python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9C9CD-2FEA-964C-A926-0D21E791744F}"/>
              </a:ext>
            </a:extLst>
          </p:cNvPr>
          <p:cNvSpPr txBox="1"/>
          <p:nvPr/>
        </p:nvSpPr>
        <p:spPr>
          <a:xfrm>
            <a:off x="685499" y="3928616"/>
            <a:ext cx="10668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Goal is to reduce </a:t>
            </a:r>
            <a:r>
              <a:rPr lang="en-IN" sz="2400" dirty="0"/>
              <a:t>inflectional forms and sometimes derivationally related forms of a word to a common base 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</a:rPr>
              <a:t>Stemming</a:t>
            </a:r>
            <a:r>
              <a:rPr lang="en-IN" sz="2400" dirty="0"/>
              <a:t> –  removes derivational affixes like- ‘s’, ‘ship’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Lemmatization</a:t>
            </a:r>
            <a:r>
              <a:rPr lang="en-US" sz="2400" dirty="0"/>
              <a:t> – returns </a:t>
            </a:r>
            <a:r>
              <a:rPr lang="en-IN" sz="2400" dirty="0"/>
              <a:t>base or dictionary form of a word (</a:t>
            </a:r>
            <a:r>
              <a:rPr lang="en-IN" sz="2400" i="1" dirty="0"/>
              <a:t>lemma</a:t>
            </a:r>
            <a:r>
              <a:rPr lang="en-IN" sz="2400" dirty="0"/>
              <a:t>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6694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6DB9555-47B0-CD4F-8C7B-F71E626A8E74}"/>
              </a:ext>
            </a:extLst>
          </p:cNvPr>
          <p:cNvSpPr txBox="1">
            <a:spLocks/>
          </p:cNvSpPr>
          <p:nvPr/>
        </p:nvSpPr>
        <p:spPr>
          <a:xfrm>
            <a:off x="874713" y="6659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Feature Extraction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5964103-40AB-5145-B7AF-438237FE6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05049"/>
            <a:ext cx="10989623" cy="4773551"/>
          </a:xfrm>
        </p:spPr>
        <p:txBody>
          <a:bodyPr>
            <a:normAutofit/>
          </a:bodyPr>
          <a:lstStyle/>
          <a:p>
            <a:r>
              <a:rPr lang="en-US" sz="4000" dirty="0"/>
              <a:t>Two major methods</a:t>
            </a:r>
          </a:p>
          <a:p>
            <a:pPr lvl="1"/>
            <a:r>
              <a:rPr lang="en-US" sz="3600" dirty="0"/>
              <a:t>Bag of Words (</a:t>
            </a:r>
            <a:r>
              <a:rPr lang="en-US" sz="3600" dirty="0" err="1"/>
              <a:t>BoW</a:t>
            </a:r>
            <a:r>
              <a:rPr lang="en-US" sz="3600" dirty="0"/>
              <a:t>)</a:t>
            </a:r>
          </a:p>
          <a:p>
            <a:pPr lvl="1"/>
            <a:r>
              <a:rPr lang="en-US" sz="3600" dirty="0"/>
              <a:t>Term Frequency-Inverse document Frequency (TF-IDF)</a:t>
            </a:r>
          </a:p>
        </p:txBody>
      </p:sp>
    </p:spTree>
    <p:extLst>
      <p:ext uri="{BB962C8B-B14F-4D97-AF65-F5344CB8AC3E}">
        <p14:creationId xmlns:p14="http://schemas.microsoft.com/office/powerpoint/2010/main" val="1495925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6DB9555-47B0-CD4F-8C7B-F71E626A8E74}"/>
              </a:ext>
            </a:extLst>
          </p:cNvPr>
          <p:cNvSpPr txBox="1">
            <a:spLocks/>
          </p:cNvSpPr>
          <p:nvPr/>
        </p:nvSpPr>
        <p:spPr>
          <a:xfrm>
            <a:off x="874713" y="6659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Feature Extraction- </a:t>
            </a:r>
            <a:r>
              <a:rPr lang="en-US" dirty="0" err="1"/>
              <a:t>BoW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5964103-40AB-5145-B7AF-438237FE6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5049"/>
            <a:ext cx="10515600" cy="4773551"/>
          </a:xfrm>
        </p:spPr>
        <p:txBody>
          <a:bodyPr/>
          <a:lstStyle/>
          <a:p>
            <a:r>
              <a:rPr lang="en-US" dirty="0"/>
              <a:t>Bag of Words (</a:t>
            </a:r>
            <a:r>
              <a:rPr lang="en-US" dirty="0" err="1"/>
              <a:t>BoW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vocabulary of known words.</a:t>
            </a:r>
          </a:p>
          <a:p>
            <a:pPr lvl="1"/>
            <a:r>
              <a:rPr lang="en-US" dirty="0"/>
              <a:t>Measure the </a:t>
            </a:r>
            <a:r>
              <a:rPr lang="en-US" dirty="0">
                <a:solidFill>
                  <a:srgbClr val="C00000"/>
                </a:solidFill>
              </a:rPr>
              <a:t>occurrence</a:t>
            </a:r>
            <a:r>
              <a:rPr lang="en-US" dirty="0"/>
              <a:t> of known words.</a:t>
            </a:r>
          </a:p>
          <a:p>
            <a:pPr lvl="1"/>
            <a:r>
              <a:rPr lang="en-US" dirty="0"/>
              <a:t>Order of words is not important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34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6DB9555-47B0-CD4F-8C7B-F71E626A8E74}"/>
              </a:ext>
            </a:extLst>
          </p:cNvPr>
          <p:cNvSpPr txBox="1">
            <a:spLocks/>
          </p:cNvSpPr>
          <p:nvPr/>
        </p:nvSpPr>
        <p:spPr>
          <a:xfrm>
            <a:off x="874713" y="6659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Feature Extraction- </a:t>
            </a:r>
            <a:r>
              <a:rPr lang="en-US" dirty="0" err="1"/>
              <a:t>BoW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5964103-40AB-5145-B7AF-438237FE6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5049"/>
            <a:ext cx="10515600" cy="4773551"/>
          </a:xfrm>
        </p:spPr>
        <p:txBody>
          <a:bodyPr/>
          <a:lstStyle/>
          <a:p>
            <a:r>
              <a:rPr lang="en-US" dirty="0"/>
              <a:t>Bag of Words (</a:t>
            </a:r>
            <a:r>
              <a:rPr lang="en-US" dirty="0" err="1"/>
              <a:t>BoW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vocabulary of known words.</a:t>
            </a:r>
          </a:p>
          <a:p>
            <a:pPr lvl="1"/>
            <a:r>
              <a:rPr lang="en-US" dirty="0"/>
              <a:t>Measure the </a:t>
            </a:r>
            <a:r>
              <a:rPr lang="en-US" dirty="0">
                <a:solidFill>
                  <a:srgbClr val="C00000"/>
                </a:solidFill>
              </a:rPr>
              <a:t>occurrence</a:t>
            </a:r>
            <a:r>
              <a:rPr lang="en-US" dirty="0"/>
              <a:t> of known words.</a:t>
            </a:r>
          </a:p>
          <a:p>
            <a:pPr lvl="1"/>
            <a:r>
              <a:rPr lang="en-US" dirty="0"/>
              <a:t>Order of words is not important – hence </a:t>
            </a:r>
            <a:r>
              <a:rPr lang="en-US" dirty="0">
                <a:solidFill>
                  <a:srgbClr val="C00000"/>
                </a:solidFill>
              </a:rPr>
              <a:t>‘bag’</a:t>
            </a:r>
          </a:p>
          <a:p>
            <a:r>
              <a:rPr lang="en-US" dirty="0"/>
              <a:t>Let us consider few lines from Charles Dickens-”A tale of two cities”</a:t>
            </a:r>
          </a:p>
          <a:p>
            <a:pPr marL="0" indent="0" algn="ctr">
              <a:buNone/>
            </a:pPr>
            <a:r>
              <a:rPr lang="en-IN" i="1" dirty="0"/>
              <a:t>It was the best of times,</a:t>
            </a:r>
            <a:br>
              <a:rPr lang="en-IN" i="1" dirty="0"/>
            </a:br>
            <a:r>
              <a:rPr lang="en-IN" i="1" dirty="0"/>
              <a:t>it was the worst of times,</a:t>
            </a:r>
            <a:br>
              <a:rPr lang="en-IN" i="1" dirty="0"/>
            </a:br>
            <a:r>
              <a:rPr lang="en-IN" i="1" dirty="0"/>
              <a:t>it was the age of wisdom,</a:t>
            </a:r>
            <a:br>
              <a:rPr lang="en-IN" i="1" dirty="0"/>
            </a:br>
            <a:r>
              <a:rPr lang="en-IN" i="1" dirty="0"/>
              <a:t>it was the age of foolishness,</a:t>
            </a:r>
          </a:p>
          <a:p>
            <a:pPr marL="0" indent="0" algn="ctr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92509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6DB9555-47B0-CD4F-8C7B-F71E626A8E74}"/>
              </a:ext>
            </a:extLst>
          </p:cNvPr>
          <p:cNvSpPr txBox="1">
            <a:spLocks/>
          </p:cNvSpPr>
          <p:nvPr/>
        </p:nvSpPr>
        <p:spPr>
          <a:xfrm>
            <a:off x="874713" y="6659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Feature Extraction- </a:t>
            </a:r>
            <a:r>
              <a:rPr lang="en-US" dirty="0" err="1"/>
              <a:t>BoW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5964103-40AB-5145-B7AF-438237FE6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5049"/>
            <a:ext cx="10515600" cy="477355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N" i="1" dirty="0"/>
              <a:t>It was the best of times,</a:t>
            </a:r>
            <a:br>
              <a:rPr lang="en-IN" i="1" dirty="0"/>
            </a:br>
            <a:r>
              <a:rPr lang="en-IN" i="1" dirty="0"/>
              <a:t>it was the worst of times,</a:t>
            </a:r>
            <a:br>
              <a:rPr lang="en-IN" i="1" dirty="0"/>
            </a:br>
            <a:r>
              <a:rPr lang="en-IN" i="1" dirty="0"/>
              <a:t>it was the age of wisdom,</a:t>
            </a:r>
            <a:br>
              <a:rPr lang="en-IN" i="1" dirty="0"/>
            </a:br>
            <a:r>
              <a:rPr lang="en-IN" i="1" dirty="0"/>
              <a:t>it was the age of foolishness,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Unique words in our corpus: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100" dirty="0"/>
              <a:t>“it”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100" dirty="0"/>
              <a:t>“was”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100" dirty="0"/>
              <a:t>“the”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100" dirty="0"/>
              <a:t>“best”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100" dirty="0"/>
              <a:t>“of”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100" dirty="0"/>
              <a:t>“times”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100" dirty="0"/>
              <a:t>“worst”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100" dirty="0"/>
              <a:t>“age”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100" dirty="0"/>
              <a:t>“wisdom”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100" dirty="0"/>
              <a:t>“foolishness”</a:t>
            </a:r>
          </a:p>
          <a:p>
            <a:endParaRPr lang="en-IN" dirty="0"/>
          </a:p>
          <a:p>
            <a:pPr marL="0" indent="0" algn="ctr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84652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6DB9555-47B0-CD4F-8C7B-F71E626A8E74}"/>
              </a:ext>
            </a:extLst>
          </p:cNvPr>
          <p:cNvSpPr txBox="1">
            <a:spLocks/>
          </p:cNvSpPr>
          <p:nvPr/>
        </p:nvSpPr>
        <p:spPr>
          <a:xfrm>
            <a:off x="874713" y="6659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Feature Extraction- </a:t>
            </a:r>
            <a:r>
              <a:rPr lang="en-US" dirty="0" err="1"/>
              <a:t>BoW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5964103-40AB-5145-B7AF-438237FE6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5049"/>
            <a:ext cx="10515600" cy="4773551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Unique words in our corpus: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100" dirty="0"/>
              <a:t>“it”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100" dirty="0"/>
              <a:t>“was”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100" dirty="0"/>
              <a:t>“the”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100" dirty="0"/>
              <a:t>“best”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100" dirty="0"/>
              <a:t>“of”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100" dirty="0"/>
              <a:t>“times”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100" dirty="0"/>
              <a:t>“worst”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100" dirty="0"/>
              <a:t>“age”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100" dirty="0"/>
              <a:t>“wisdom”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100" dirty="0"/>
              <a:t>“foolishness”</a:t>
            </a:r>
          </a:p>
          <a:p>
            <a:r>
              <a:rPr lang="en-IN" sz="2500" dirty="0"/>
              <a:t>We can represent our document as vector of length 10, with term-frequency (TF) of each word as its value.</a:t>
            </a:r>
          </a:p>
          <a:p>
            <a:endParaRPr lang="en-IN" dirty="0"/>
          </a:p>
          <a:p>
            <a:pPr marL="0" indent="0" algn="ctr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87298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6DB9555-47B0-CD4F-8C7B-F71E626A8E74}"/>
              </a:ext>
            </a:extLst>
          </p:cNvPr>
          <p:cNvSpPr txBox="1">
            <a:spLocks/>
          </p:cNvSpPr>
          <p:nvPr/>
        </p:nvSpPr>
        <p:spPr>
          <a:xfrm>
            <a:off x="874713" y="6659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Feature Extraction- </a:t>
            </a:r>
            <a:r>
              <a:rPr lang="en-US" dirty="0" err="1"/>
              <a:t>BoW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3D0169-8EE0-6244-809A-F23876BEA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01641"/>
              </p:ext>
            </p:extLst>
          </p:nvPr>
        </p:nvGraphicFramePr>
        <p:xfrm>
          <a:off x="641268" y="2607846"/>
          <a:ext cx="112221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6966">
                  <a:extLst>
                    <a:ext uri="{9D8B030D-6E8A-4147-A177-3AD203B41FA5}">
                      <a16:colId xmlns:a16="http://schemas.microsoft.com/office/drawing/2014/main" val="2836578607"/>
                    </a:ext>
                  </a:extLst>
                </a:gridCol>
                <a:gridCol w="795647">
                  <a:extLst>
                    <a:ext uri="{9D8B030D-6E8A-4147-A177-3AD203B41FA5}">
                      <a16:colId xmlns:a16="http://schemas.microsoft.com/office/drawing/2014/main" val="3505680818"/>
                    </a:ext>
                  </a:extLst>
                </a:gridCol>
                <a:gridCol w="736270">
                  <a:extLst>
                    <a:ext uri="{9D8B030D-6E8A-4147-A177-3AD203B41FA5}">
                      <a16:colId xmlns:a16="http://schemas.microsoft.com/office/drawing/2014/main" val="968870156"/>
                    </a:ext>
                  </a:extLst>
                </a:gridCol>
                <a:gridCol w="605641">
                  <a:extLst>
                    <a:ext uri="{9D8B030D-6E8A-4147-A177-3AD203B41FA5}">
                      <a16:colId xmlns:a16="http://schemas.microsoft.com/office/drawing/2014/main" val="1838506796"/>
                    </a:ext>
                  </a:extLst>
                </a:gridCol>
                <a:gridCol w="724395">
                  <a:extLst>
                    <a:ext uri="{9D8B030D-6E8A-4147-A177-3AD203B41FA5}">
                      <a16:colId xmlns:a16="http://schemas.microsoft.com/office/drawing/2014/main" val="4058375562"/>
                    </a:ext>
                  </a:extLst>
                </a:gridCol>
                <a:gridCol w="558140">
                  <a:extLst>
                    <a:ext uri="{9D8B030D-6E8A-4147-A177-3AD203B41FA5}">
                      <a16:colId xmlns:a16="http://schemas.microsoft.com/office/drawing/2014/main" val="3194321922"/>
                    </a:ext>
                  </a:extLst>
                </a:gridCol>
                <a:gridCol w="795647">
                  <a:extLst>
                    <a:ext uri="{9D8B030D-6E8A-4147-A177-3AD203B41FA5}">
                      <a16:colId xmlns:a16="http://schemas.microsoft.com/office/drawing/2014/main" val="3505843638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1625244992"/>
                    </a:ext>
                  </a:extLst>
                </a:gridCol>
                <a:gridCol w="570016">
                  <a:extLst>
                    <a:ext uri="{9D8B030D-6E8A-4147-A177-3AD203B41FA5}">
                      <a16:colId xmlns:a16="http://schemas.microsoft.com/office/drawing/2014/main" val="2410549769"/>
                    </a:ext>
                  </a:extLst>
                </a:gridCol>
                <a:gridCol w="997527">
                  <a:extLst>
                    <a:ext uri="{9D8B030D-6E8A-4147-A177-3AD203B41FA5}">
                      <a16:colId xmlns:a16="http://schemas.microsoft.com/office/drawing/2014/main" val="2902058471"/>
                    </a:ext>
                  </a:extLst>
                </a:gridCol>
                <a:gridCol w="1318159">
                  <a:extLst>
                    <a:ext uri="{9D8B030D-6E8A-4147-A177-3AD203B41FA5}">
                      <a16:colId xmlns:a16="http://schemas.microsoft.com/office/drawing/2014/main" val="1111672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wisdom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foolishness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377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1" dirty="0"/>
                        <a:t>It was the best of times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2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1" dirty="0"/>
                        <a:t>it was the worst of times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583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1" dirty="0"/>
                        <a:t>it was the age of wisdom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87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1" dirty="0"/>
                        <a:t>it was the age of foolishness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699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C79C93B-1001-9B41-A8D6-370E766A2774}"/>
              </a:ext>
            </a:extLst>
          </p:cNvPr>
          <p:cNvSpPr txBox="1"/>
          <p:nvPr/>
        </p:nvSpPr>
        <p:spPr>
          <a:xfrm>
            <a:off x="874713" y="4595752"/>
            <a:ext cx="95709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the vocabulary increases the size of vectors increases.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Lot of zeros– sparse matrices.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better way – n-gram: consider ‘</a:t>
            </a:r>
            <a:r>
              <a:rPr lang="en-US" sz="2400" i="1" dirty="0"/>
              <a:t>n</a:t>
            </a:r>
            <a:r>
              <a:rPr lang="en-US" sz="2400" dirty="0"/>
              <a:t>’ group of words together.</a:t>
            </a:r>
          </a:p>
          <a:p>
            <a:pPr lvl="1" algn="ctr"/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</a:rPr>
              <a:t>BoW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 is one gram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Problem: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Some words may have very high frequency  so will dominate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13E88-D18C-3D4C-BDEC-317C28ED3EBF}"/>
              </a:ext>
            </a:extLst>
          </p:cNvPr>
          <p:cNvSpPr txBox="1"/>
          <p:nvPr/>
        </p:nvSpPr>
        <p:spPr>
          <a:xfrm>
            <a:off x="521423" y="1752956"/>
            <a:ext cx="11222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We can represent our document as vector of length 10, with term frequency (TF) of each word as its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967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6DB9555-47B0-CD4F-8C7B-F71E626A8E74}"/>
              </a:ext>
            </a:extLst>
          </p:cNvPr>
          <p:cNvSpPr txBox="1">
            <a:spLocks/>
          </p:cNvSpPr>
          <p:nvPr/>
        </p:nvSpPr>
        <p:spPr>
          <a:xfrm>
            <a:off x="874713" y="6659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Feature Extraction- TF-IDF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85964103-40AB-5145-B7AF-438237FE6D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5049"/>
                <a:ext cx="10515600" cy="477355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Term Frequency (TF): Number of times a word occurs in a document.</a:t>
                </a:r>
              </a:p>
              <a:p>
                <a:pPr lvl="1"/>
                <a:r>
                  <a:rPr lang="en-US" dirty="0"/>
                  <a:t>It is normal practice to normalize it by total number of terms in the document.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𝑡𝑒𝑟𝑚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𝑎𝑝𝑝𝑒𝑎𝑟𝑠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𝑑𝑜𝑐𝑢𝑚𝑒𝑛𝑡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𝑡𝑒𝑟𝑚𝑠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𝑑𝑜𝑐𝑢𝑚𝑒𝑛𝑡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Inverse Document Frequency (IDF): </a:t>
                </a:r>
                <a:r>
                  <a:rPr lang="en-IN" dirty="0"/>
                  <a:t>Measures of the importance of each term. We weigh down the frequent terms while scale up the rare occurring terms.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𝑑𝑜𝑐𝑢𝑚𝑒𝑛𝑡𝑠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𝑑𝑜𝑐𝑢𝑚𝑒𝑛𝑡𝑠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𝑤𝑖𝑡h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𝑡𝑒𝑟𝑚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𝐼𝐷𝐹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𝐼𝐷𝐹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85964103-40AB-5145-B7AF-438237FE6D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5049"/>
                <a:ext cx="10515600" cy="4773551"/>
              </a:xfrm>
              <a:blipFill>
                <a:blip r:embed="rId2"/>
                <a:stretch>
                  <a:fillRect l="-844" t="-2387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132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59C7-0A20-4B41-A4D5-C32D6BA4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050" y="2103437"/>
            <a:ext cx="9084622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Text Processing + Feature Extraction</a:t>
            </a:r>
            <a:br>
              <a:rPr lang="en-US" dirty="0"/>
            </a:br>
            <a:r>
              <a:rPr lang="en-US" dirty="0"/>
              <a:t>How do we do it?</a:t>
            </a:r>
          </a:p>
        </p:txBody>
      </p:sp>
      <p:pic>
        <p:nvPicPr>
          <p:cNvPr id="1026" name="Picture 2" descr="Homer Sticker - Homer Simpson Thinking Png, Transparent Png ...">
            <a:extLst>
              <a:ext uri="{FF2B5EF4-FFF2-40B4-BE49-F238E27FC236}">
                <a16:creationId xmlns:a16="http://schemas.microsoft.com/office/drawing/2014/main" id="{F8830E1D-04F9-254B-B6D7-120FE5CE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55373" y="3820030"/>
            <a:ext cx="2693323" cy="24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906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A6FAFB-563C-874E-8442-2FFED59A7D10}"/>
              </a:ext>
            </a:extLst>
          </p:cNvPr>
          <p:cNvSpPr/>
          <p:nvPr/>
        </p:nvSpPr>
        <p:spPr>
          <a:xfrm>
            <a:off x="685800" y="2717800"/>
            <a:ext cx="10350500" cy="1168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67974-31A5-484B-B916-B89E645DB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Processing: TensorFlow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E5822-9A39-B94E-9EC3-F3F441C29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 err="1"/>
              <a:t>tf.keras.preprocessing.text.Tokenizer</a:t>
            </a:r>
            <a:r>
              <a:rPr lang="en-IN" b="1" dirty="0"/>
              <a:t>()</a:t>
            </a:r>
          </a:p>
          <a:p>
            <a:pPr marL="0" indent="0">
              <a:buNone/>
            </a:pP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tf.keras.preprocessing.text.Tokenizer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num_words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=None, filters='!"#$%&amp;()*+,-./:;&lt;=&gt;?@[\\]^_`{|}~\t\n', lower=True,</a:t>
            </a:r>
            <a:b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   split=' ', 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char_level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=False, 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oov_token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=None, 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document_count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=0, **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b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IN" dirty="0"/>
            </a:br>
            <a:endParaRPr lang="en-IN" dirty="0"/>
          </a:p>
          <a:p>
            <a:pPr marL="0" indent="0" algn="ctr">
              <a:buNone/>
            </a:pPr>
            <a:endParaRPr lang="en-IN" sz="16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IN" sz="2400" dirty="0">
                <a:solidFill>
                  <a:srgbClr val="FF0000"/>
                </a:solidFill>
              </a:rPr>
              <a:t>“This class allows to vectorize a text corpus, by turning each text into either a sequence of integers (each integer being the index of a token in a dictionary) or into a vector where the coefficient for each token could be binary, based on word count, based on </a:t>
            </a:r>
            <a:r>
              <a:rPr lang="en-IN" sz="2400" dirty="0" err="1">
                <a:solidFill>
                  <a:srgbClr val="FF0000"/>
                </a:solidFill>
              </a:rPr>
              <a:t>tf-idf</a:t>
            </a:r>
            <a:r>
              <a:rPr lang="en-IN" sz="2400" dirty="0">
                <a:solidFill>
                  <a:srgbClr val="FF0000"/>
                </a:solidFill>
              </a:rPr>
              <a:t>.”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77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E5A07-677D-2F45-9502-D3438A5F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0AEA6-E056-6C4C-BAD4-55A1F7B38314}"/>
              </a:ext>
            </a:extLst>
          </p:cNvPr>
          <p:cNvSpPr/>
          <p:nvPr/>
        </p:nvSpPr>
        <p:spPr>
          <a:xfrm>
            <a:off x="1538868" y="2453268"/>
            <a:ext cx="2832410" cy="121548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</a:t>
            </a:r>
          </a:p>
          <a:p>
            <a:pPr algn="ctr"/>
            <a:r>
              <a:rPr lang="en-US" sz="1400" i="1" dirty="0"/>
              <a:t>English, Hindi, Deutsch…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598E42-5C1D-1C43-80ED-6804DB32B471}"/>
              </a:ext>
            </a:extLst>
          </p:cNvPr>
          <p:cNvSpPr/>
          <p:nvPr/>
        </p:nvSpPr>
        <p:spPr>
          <a:xfrm>
            <a:off x="7378390" y="2453267"/>
            <a:ext cx="2832410" cy="121548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Processing</a:t>
            </a:r>
          </a:p>
          <a:p>
            <a:pPr algn="ctr"/>
            <a:r>
              <a:rPr lang="en-US" sz="1400" i="1" dirty="0"/>
              <a:t>Computer</a:t>
            </a:r>
          </a:p>
        </p:txBody>
      </p:sp>
    </p:spTree>
    <p:extLst>
      <p:ext uri="{BB962C8B-B14F-4D97-AF65-F5344CB8AC3E}">
        <p14:creationId xmlns:p14="http://schemas.microsoft.com/office/powerpoint/2010/main" val="711883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A6FAFB-563C-874E-8442-2FFED59A7D10}"/>
              </a:ext>
            </a:extLst>
          </p:cNvPr>
          <p:cNvSpPr/>
          <p:nvPr/>
        </p:nvSpPr>
        <p:spPr>
          <a:xfrm>
            <a:off x="838200" y="3092134"/>
            <a:ext cx="10350500" cy="24704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err="1">
                <a:solidFill>
                  <a:srgbClr val="002060"/>
                </a:solidFill>
              </a:rPr>
              <a:t>fit_on_texts</a:t>
            </a:r>
            <a:r>
              <a:rPr lang="en-IN" b="1" dirty="0">
                <a:solidFill>
                  <a:srgbClr val="002060"/>
                </a:solidFill>
              </a:rPr>
              <a:t> </a:t>
            </a:r>
            <a:r>
              <a:rPr lang="en-IN" i="1" dirty="0">
                <a:solidFill>
                  <a:srgbClr val="002060"/>
                </a:solidFill>
              </a:rPr>
              <a:t>Updates internal vocabulary based on a list of texts.</a:t>
            </a:r>
            <a:r>
              <a:rPr lang="en-IN" dirty="0">
                <a:solidFill>
                  <a:srgbClr val="002060"/>
                </a:solidFill>
              </a:rPr>
              <a:t> This method creates the vocabulary index based on word frequency. So if you give it something like, "The cat sat on the mat." It will create a dictionary “</a:t>
            </a:r>
            <a:r>
              <a:rPr lang="en-IN" dirty="0" err="1">
                <a:solidFill>
                  <a:srgbClr val="002060"/>
                </a:solidFill>
              </a:rPr>
              <a:t>word_index</a:t>
            </a:r>
            <a:r>
              <a:rPr lang="en-IN" dirty="0">
                <a:solidFill>
                  <a:srgbClr val="002060"/>
                </a:solidFill>
              </a:rPr>
              <a:t>” such that every word gets a unique integer value. 0 is reserved for padding. So lower integer means more frequent 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err="1">
                <a:solidFill>
                  <a:srgbClr val="002060"/>
                </a:solidFill>
              </a:rPr>
              <a:t>texts_to_sequences</a:t>
            </a:r>
            <a:r>
              <a:rPr lang="en-IN" b="1" dirty="0">
                <a:solidFill>
                  <a:srgbClr val="002060"/>
                </a:solidFill>
              </a:rPr>
              <a:t> </a:t>
            </a:r>
            <a:r>
              <a:rPr lang="en-IN" i="1" dirty="0">
                <a:solidFill>
                  <a:srgbClr val="002060"/>
                </a:solidFill>
              </a:rPr>
              <a:t>Transforms each text in texts to a sequence of integers.</a:t>
            </a:r>
            <a:r>
              <a:rPr lang="en-IN" dirty="0">
                <a:solidFill>
                  <a:srgbClr val="002060"/>
                </a:solidFill>
              </a:rPr>
              <a:t> It takes each word in the text and replaces it with its corresponding integer value from the </a:t>
            </a:r>
            <a:r>
              <a:rPr lang="en-IN" dirty="0" err="1">
                <a:solidFill>
                  <a:srgbClr val="002060"/>
                </a:solidFill>
              </a:rPr>
              <a:t>word_index</a:t>
            </a:r>
            <a:r>
              <a:rPr lang="en-IN" dirty="0">
                <a:solidFill>
                  <a:srgbClr val="002060"/>
                </a:solidFill>
              </a:rPr>
              <a:t> dictionary. </a:t>
            </a:r>
          </a:p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67974-31A5-484B-B916-B89E645DB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Processing: TensorFlow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E5822-9A39-B94E-9EC3-F3F441C29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8533"/>
            <a:ext cx="10515600" cy="489267"/>
          </a:xfrm>
        </p:spPr>
        <p:txBody>
          <a:bodyPr>
            <a:normAutofit/>
          </a:bodyPr>
          <a:lstStyle/>
          <a:p>
            <a:r>
              <a:rPr lang="en-IN" b="1" dirty="0" err="1"/>
              <a:t>tf.keras.preprocessing.text.Tokenizer</a:t>
            </a:r>
            <a:r>
              <a:rPr lang="en-IN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104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A6FAFB-563C-874E-8442-2FFED59A7D10}"/>
              </a:ext>
            </a:extLst>
          </p:cNvPr>
          <p:cNvSpPr/>
          <p:nvPr/>
        </p:nvSpPr>
        <p:spPr>
          <a:xfrm>
            <a:off x="838200" y="3092134"/>
            <a:ext cx="10350500" cy="24704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err="1">
                <a:solidFill>
                  <a:srgbClr val="002060"/>
                </a:solidFill>
              </a:rPr>
              <a:t>fit_on_texts</a:t>
            </a:r>
            <a:r>
              <a:rPr lang="en-IN" b="1" dirty="0">
                <a:solidFill>
                  <a:srgbClr val="002060"/>
                </a:solidFill>
              </a:rPr>
              <a:t> </a:t>
            </a:r>
            <a:r>
              <a:rPr lang="en-IN" i="1" dirty="0">
                <a:solidFill>
                  <a:srgbClr val="002060"/>
                </a:solidFill>
              </a:rPr>
              <a:t>Updates internal vocabulary based on a list of texts.</a:t>
            </a:r>
            <a:r>
              <a:rPr lang="en-IN" dirty="0">
                <a:solidFill>
                  <a:srgbClr val="002060"/>
                </a:solidFill>
              </a:rPr>
              <a:t> This method creates the vocabulary index based on word frequency. So if you give it something like, "The cat sat on the mat." It will create a dictionary “</a:t>
            </a:r>
            <a:r>
              <a:rPr lang="en-IN" dirty="0" err="1">
                <a:solidFill>
                  <a:srgbClr val="002060"/>
                </a:solidFill>
              </a:rPr>
              <a:t>word_index</a:t>
            </a:r>
            <a:r>
              <a:rPr lang="en-IN" dirty="0">
                <a:solidFill>
                  <a:srgbClr val="002060"/>
                </a:solidFill>
              </a:rPr>
              <a:t>” such that every word gets a unique integer value. 0 is reserved for padding. So lower integer means more frequent 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err="1">
                <a:solidFill>
                  <a:srgbClr val="002060"/>
                </a:solidFill>
              </a:rPr>
              <a:t>texts_to_sequences</a:t>
            </a:r>
            <a:r>
              <a:rPr lang="en-IN" b="1" dirty="0">
                <a:solidFill>
                  <a:srgbClr val="002060"/>
                </a:solidFill>
              </a:rPr>
              <a:t> </a:t>
            </a:r>
            <a:r>
              <a:rPr lang="en-IN" i="1" dirty="0">
                <a:solidFill>
                  <a:srgbClr val="002060"/>
                </a:solidFill>
              </a:rPr>
              <a:t>Transforms each text in texts to a sequence of integers.</a:t>
            </a:r>
            <a:r>
              <a:rPr lang="en-IN" dirty="0">
                <a:solidFill>
                  <a:srgbClr val="002060"/>
                </a:solidFill>
              </a:rPr>
              <a:t> It takes each word in the text and replaces it with its corresponding integer value from the </a:t>
            </a:r>
            <a:r>
              <a:rPr lang="en-IN" dirty="0" err="1">
                <a:solidFill>
                  <a:srgbClr val="002060"/>
                </a:solidFill>
              </a:rPr>
              <a:t>word_index</a:t>
            </a:r>
            <a:r>
              <a:rPr lang="en-IN" dirty="0">
                <a:solidFill>
                  <a:srgbClr val="002060"/>
                </a:solidFill>
              </a:rPr>
              <a:t> dictionary. </a:t>
            </a:r>
          </a:p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67974-31A5-484B-B916-B89E645DB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Processing: TensorFlow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E5822-9A39-B94E-9EC3-F3F441C29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8533"/>
            <a:ext cx="10515600" cy="489267"/>
          </a:xfrm>
        </p:spPr>
        <p:txBody>
          <a:bodyPr>
            <a:normAutofit/>
          </a:bodyPr>
          <a:lstStyle/>
          <a:p>
            <a:r>
              <a:rPr lang="en-IN" b="1" dirty="0" err="1"/>
              <a:t>tf.keras.preprocessing.text.Tokenizer</a:t>
            </a:r>
            <a:r>
              <a:rPr lang="en-IN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37645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A6FAFB-563C-874E-8442-2FFED59A7D10}"/>
              </a:ext>
            </a:extLst>
          </p:cNvPr>
          <p:cNvSpPr/>
          <p:nvPr/>
        </p:nvSpPr>
        <p:spPr>
          <a:xfrm>
            <a:off x="920750" y="2727325"/>
            <a:ext cx="10350500" cy="2759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IN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tensorflow.keras.preprocessing.text</a:t>
            </a:r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Tokenizer</a:t>
            </a:r>
          </a:p>
          <a:p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= Tokenizer()</a:t>
            </a:r>
          </a:p>
          <a:p>
            <a:r>
              <a:rPr lang="en-IN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fit_text</a:t>
            </a:r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["In science, you can say things that seem crazy, but in the long run, they can turn out to be right"]</a:t>
            </a:r>
          </a:p>
          <a:p>
            <a:r>
              <a:rPr lang="en-IN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t.fit_on_texts</a:t>
            </a:r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N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fit_text</a:t>
            </a:r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b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test_text1 = "I would like to take a right turn"</a:t>
            </a:r>
          </a:p>
          <a:p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test_text2 = "That man is crazy"</a:t>
            </a:r>
          </a:p>
          <a:p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sequences = </a:t>
            </a:r>
            <a:r>
              <a:rPr lang="en-IN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t.texts_to_sequences</a:t>
            </a:r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([test_text1, test_text2])</a:t>
            </a:r>
          </a:p>
          <a:p>
            <a:b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print('sequences : ',sequences,'\n')</a:t>
            </a:r>
          </a:p>
          <a:p>
            <a:b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en-IN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word_index</a:t>
            </a:r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',</a:t>
            </a:r>
            <a:r>
              <a:rPr lang="en-IN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t.word_index</a:t>
            </a:r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67974-31A5-484B-B916-B89E645DB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Processing: TensorFlow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E5822-9A39-B94E-9EC3-F3F441C29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8533"/>
            <a:ext cx="10515600" cy="489267"/>
          </a:xfrm>
        </p:spPr>
        <p:txBody>
          <a:bodyPr>
            <a:normAutofit/>
          </a:bodyPr>
          <a:lstStyle/>
          <a:p>
            <a:r>
              <a:rPr lang="en-IN" b="1" dirty="0" err="1"/>
              <a:t>tf.keras.preprocessing.text.Tokenizer</a:t>
            </a:r>
            <a:r>
              <a:rPr lang="en-IN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13030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A6FAFB-563C-874E-8442-2FFED59A7D10}"/>
              </a:ext>
            </a:extLst>
          </p:cNvPr>
          <p:cNvSpPr/>
          <p:nvPr/>
        </p:nvSpPr>
        <p:spPr>
          <a:xfrm>
            <a:off x="920750" y="2689225"/>
            <a:ext cx="10433050" cy="2759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IN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tensorflow.keras.preprocessing.text</a:t>
            </a:r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Tokenizer</a:t>
            </a:r>
          </a:p>
          <a:p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= Tokenizer()</a:t>
            </a:r>
          </a:p>
          <a:p>
            <a:r>
              <a:rPr lang="en-IN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fit_text</a:t>
            </a:r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["In science, you can say things that seem crazy, but in the long run, they can turn out to be right"]</a:t>
            </a:r>
          </a:p>
          <a:p>
            <a:r>
              <a:rPr lang="en-IN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t.fit_on_texts</a:t>
            </a:r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N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fit_text</a:t>
            </a:r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b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test_text1 = "I would like to take a right turn"</a:t>
            </a:r>
          </a:p>
          <a:p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test_text2 = "That man is crazy"</a:t>
            </a:r>
          </a:p>
          <a:p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sequences = </a:t>
            </a:r>
            <a:r>
              <a:rPr lang="en-IN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t.texts_to_sequences</a:t>
            </a:r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([test_text1, test_text2])</a:t>
            </a:r>
          </a:p>
          <a:p>
            <a:b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print('sequences : ',sequences,'\n')</a:t>
            </a:r>
          </a:p>
          <a:p>
            <a:b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en-IN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word_index</a:t>
            </a:r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',</a:t>
            </a:r>
            <a:r>
              <a:rPr lang="en-IN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t.word_index</a:t>
            </a:r>
            <a:r>
              <a:rPr lang="en-IN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67974-31A5-484B-B916-B89E645DB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Processing: TensorFlow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E5822-9A39-B94E-9EC3-F3F441C29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8533"/>
            <a:ext cx="10515600" cy="489267"/>
          </a:xfrm>
        </p:spPr>
        <p:txBody>
          <a:bodyPr>
            <a:normAutofit/>
          </a:bodyPr>
          <a:lstStyle/>
          <a:p>
            <a:r>
              <a:rPr lang="en-IN" b="1" dirty="0" err="1"/>
              <a:t>tf.keras.preprocessing.text.Tokenizer</a:t>
            </a:r>
            <a:r>
              <a:rPr lang="en-IN" b="1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4DF49E-5F9D-8F48-99B0-44F3976C1753}"/>
              </a:ext>
            </a:extLst>
          </p:cNvPr>
          <p:cNvSpPr/>
          <p:nvPr/>
        </p:nvSpPr>
        <p:spPr>
          <a:xfrm>
            <a:off x="920750" y="5549900"/>
            <a:ext cx="10433050" cy="1193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sequences : [[17, 19, 15], [7, 9]] </a:t>
            </a:r>
          </a:p>
          <a:p>
            <a:br>
              <a:rPr lang="en-IN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IN" sz="12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word_index</a:t>
            </a:r>
            <a:r>
              <a:rPr lang="en-IN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{'in': 1, 'can': 2, 'science': 3, 'you': 4, 'say': 5, 'things': 6, 'that': 7, </a:t>
            </a:r>
          </a:p>
          <a:p>
            <a:r>
              <a:rPr lang="en-IN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'seem': 8, 'crazy': 9, 'but': 10, 'the': 11, 'long': 12, 'run': 13, 'they': 14, </a:t>
            </a:r>
          </a:p>
          <a:p>
            <a:r>
              <a:rPr lang="en-IN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'turn': 15, 'out': 16, 'to': 17, 'be': 18, 'right': 19}</a:t>
            </a:r>
          </a:p>
          <a:p>
            <a:pPr algn="ctr"/>
            <a:endParaRPr lang="en-US" sz="12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796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A8124-B453-4C4B-A3DB-38449555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pipeline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9F6ECB0-1F63-A241-B8A5-E85C3220DFF4}"/>
              </a:ext>
            </a:extLst>
          </p:cNvPr>
          <p:cNvSpPr/>
          <p:nvPr/>
        </p:nvSpPr>
        <p:spPr>
          <a:xfrm>
            <a:off x="360819" y="2329841"/>
            <a:ext cx="1540702" cy="39582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Raw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Pdfs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Tweets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Emails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9BCBC3-73A7-EA46-B30F-E1935795FD65}"/>
              </a:ext>
            </a:extLst>
          </p:cNvPr>
          <p:cNvSpPr/>
          <p:nvPr/>
        </p:nvSpPr>
        <p:spPr>
          <a:xfrm>
            <a:off x="2492327" y="2331929"/>
            <a:ext cx="2675596" cy="39582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6FA659-9D93-5942-925B-0D7C7884FF89}"/>
              </a:ext>
            </a:extLst>
          </p:cNvPr>
          <p:cNvSpPr txBox="1"/>
          <p:nvPr/>
        </p:nvSpPr>
        <p:spPr>
          <a:xfrm>
            <a:off x="2808570" y="2411421"/>
            <a:ext cx="2086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Text Processing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01E81A-4ED1-B247-A6A1-74024624A79B}"/>
              </a:ext>
            </a:extLst>
          </p:cNvPr>
          <p:cNvSpPr/>
          <p:nvPr/>
        </p:nvSpPr>
        <p:spPr>
          <a:xfrm>
            <a:off x="2635729" y="2930024"/>
            <a:ext cx="2414963" cy="9385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Text 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Convert to lowercase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Remove Punctuation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Remove special characte</a:t>
            </a:r>
            <a:r>
              <a:rPr lang="en-US" sz="1100" dirty="0">
                <a:solidFill>
                  <a:schemeClr val="accent1">
                    <a:lumMod val="50000"/>
                  </a:schemeClr>
                </a:solidFill>
              </a:rPr>
              <a:t>rs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F353B-CB15-D04E-B8E0-86B9D9837680}"/>
              </a:ext>
            </a:extLst>
          </p:cNvPr>
          <p:cNvSpPr/>
          <p:nvPr/>
        </p:nvSpPr>
        <p:spPr>
          <a:xfrm>
            <a:off x="2624007" y="3973377"/>
            <a:ext cx="2414963" cy="4933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Tokenization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Split sentences to words.</a:t>
            </a:r>
            <a:endParaRPr lang="en-US" sz="1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F24359-F3B8-4B45-9A27-978A39ABA5E6}"/>
              </a:ext>
            </a:extLst>
          </p:cNvPr>
          <p:cNvSpPr/>
          <p:nvPr/>
        </p:nvSpPr>
        <p:spPr>
          <a:xfrm>
            <a:off x="2612285" y="4641592"/>
            <a:ext cx="2414963" cy="868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Stemming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Replace words by their stem words.</a:t>
            </a:r>
            <a:endParaRPr lang="en-US" sz="1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233E0-24A5-C64E-92F3-08C161CB2B79}"/>
              </a:ext>
            </a:extLst>
          </p:cNvPr>
          <p:cNvSpPr/>
          <p:nvPr/>
        </p:nvSpPr>
        <p:spPr>
          <a:xfrm>
            <a:off x="2624009" y="5591158"/>
            <a:ext cx="2414963" cy="4933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Lemmatization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Get the root form.</a:t>
            </a:r>
            <a:endParaRPr lang="en-US" sz="1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0F592DD-D055-B549-A032-4E0B25565DC7}"/>
              </a:ext>
            </a:extLst>
          </p:cNvPr>
          <p:cNvSpPr/>
          <p:nvPr/>
        </p:nvSpPr>
        <p:spPr>
          <a:xfrm>
            <a:off x="5644018" y="2291741"/>
            <a:ext cx="1709281" cy="39582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Feature Extraction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07B1FF7-D039-BA4E-8A10-303CE59376CE}"/>
              </a:ext>
            </a:extLst>
          </p:cNvPr>
          <p:cNvSpPr/>
          <p:nvPr/>
        </p:nvSpPr>
        <p:spPr>
          <a:xfrm>
            <a:off x="7815718" y="2266341"/>
            <a:ext cx="1899782" cy="395822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Embeddings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26F877F-430A-E849-8052-F4417429DBB1}"/>
              </a:ext>
            </a:extLst>
          </p:cNvPr>
          <p:cNvSpPr/>
          <p:nvPr/>
        </p:nvSpPr>
        <p:spPr>
          <a:xfrm>
            <a:off x="10216018" y="2253641"/>
            <a:ext cx="1709281" cy="39582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Model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D38763A-DC5E-084E-A997-3E24EB3D4B89}"/>
              </a:ext>
            </a:extLst>
          </p:cNvPr>
          <p:cNvSpPr/>
          <p:nvPr/>
        </p:nvSpPr>
        <p:spPr>
          <a:xfrm>
            <a:off x="1901521" y="4051300"/>
            <a:ext cx="590806" cy="4378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CF60D77-302E-0846-9317-943F55AE02D7}"/>
              </a:ext>
            </a:extLst>
          </p:cNvPr>
          <p:cNvSpPr/>
          <p:nvPr/>
        </p:nvSpPr>
        <p:spPr>
          <a:xfrm>
            <a:off x="5178121" y="4051300"/>
            <a:ext cx="464921" cy="4378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536D152-6F96-DA49-9F5E-2416CDF82306}"/>
              </a:ext>
            </a:extLst>
          </p:cNvPr>
          <p:cNvSpPr/>
          <p:nvPr/>
        </p:nvSpPr>
        <p:spPr>
          <a:xfrm>
            <a:off x="7349821" y="4051300"/>
            <a:ext cx="464921" cy="4378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23852F9-C54A-3144-8FD2-D459DEDF9E8A}"/>
              </a:ext>
            </a:extLst>
          </p:cNvPr>
          <p:cNvSpPr/>
          <p:nvPr/>
        </p:nvSpPr>
        <p:spPr>
          <a:xfrm>
            <a:off x="9724721" y="4051300"/>
            <a:ext cx="464921" cy="4378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21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C1DC-2CA6-DC4F-B555-7CD059BF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D858-6F5F-BB4C-BC5F-CC537F8C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 words (integers) to real numbers.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Earlier approaches were to one hot encode. So if we have 3000 unique words we will use a vector with 3000 bits to encode each word uniquely.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164E35-980D-E445-9264-A1CD5A2C6799}"/>
              </a:ext>
            </a:extLst>
          </p:cNvPr>
          <p:cNvSpPr/>
          <p:nvPr/>
        </p:nvSpPr>
        <p:spPr>
          <a:xfrm>
            <a:off x="920750" y="2856548"/>
            <a:ext cx="10433050" cy="9280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word_index</a:t>
            </a:r>
            <a:r>
              <a:rPr lang="en-IN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{'in': 1, 'can': 2, 'science': 3, 'you': 4, 'say': 5, 'things': 6, 'that': 7, </a:t>
            </a:r>
          </a:p>
          <a:p>
            <a:r>
              <a:rPr lang="en-IN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'seem': 8, 'crazy': 9, 'but': 10, 'the': 11, 'long': 12, 'run': 13, 'they': 14, </a:t>
            </a:r>
          </a:p>
          <a:p>
            <a:r>
              <a:rPr lang="en-IN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'turn': 15, 'out': 16, 'to': 17, 'be': 18, 'right': 19}</a:t>
            </a:r>
          </a:p>
        </p:txBody>
      </p:sp>
    </p:spTree>
    <p:extLst>
      <p:ext uri="{BB962C8B-B14F-4D97-AF65-F5344CB8AC3E}">
        <p14:creationId xmlns:p14="http://schemas.microsoft.com/office/powerpoint/2010/main" val="418074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C1DC-2CA6-DC4F-B555-7CD059BF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D858-6F5F-BB4C-BC5F-CC537F8C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 words (integers) to real numbers.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Misses the relationship between the words: 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You </a:t>
            </a:r>
            <a:r>
              <a:rPr lang="en-US" dirty="0">
                <a:solidFill>
                  <a:srgbClr val="7030A0"/>
                </a:solidFill>
                <a:sym typeface="Wingdings" pitchFamily="2" charset="2"/>
              </a:rPr>
              <a:t> They</a:t>
            </a:r>
          </a:p>
          <a:p>
            <a:pPr lvl="1"/>
            <a:r>
              <a:rPr lang="en-US" dirty="0">
                <a:solidFill>
                  <a:srgbClr val="7030A0"/>
                </a:solidFill>
                <a:sym typeface="Wingdings" pitchFamily="2" charset="2"/>
              </a:rPr>
              <a:t>Man  Woman</a:t>
            </a:r>
          </a:p>
          <a:p>
            <a:pPr lvl="1"/>
            <a:r>
              <a:rPr lang="en-US" dirty="0">
                <a:solidFill>
                  <a:srgbClr val="7030A0"/>
                </a:solidFill>
                <a:sym typeface="Wingdings" pitchFamily="2" charset="2"/>
              </a:rPr>
              <a:t>Door Window</a:t>
            </a:r>
            <a:endParaRPr lang="en-US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164E35-980D-E445-9264-A1CD5A2C6799}"/>
              </a:ext>
            </a:extLst>
          </p:cNvPr>
          <p:cNvSpPr/>
          <p:nvPr/>
        </p:nvSpPr>
        <p:spPr>
          <a:xfrm>
            <a:off x="920750" y="2856548"/>
            <a:ext cx="10433050" cy="9280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word_index</a:t>
            </a:r>
            <a:r>
              <a:rPr lang="en-IN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{'in': 1, 'can': 2, 'science': 3, 'you': 4, 'say': 5, 'things': 6, 'that': 7, </a:t>
            </a:r>
          </a:p>
          <a:p>
            <a:r>
              <a:rPr lang="en-IN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'seem': 8, 'crazy': 9, 'but': 10, 'the': 11, 'long': 12, 'run': 13, 'they': 14, </a:t>
            </a:r>
          </a:p>
          <a:p>
            <a:r>
              <a:rPr lang="en-IN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'turn': 15, 'out': 16, 'to': 17, 'be': 18, 'right': 19}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47E88B-0691-1141-BC98-1226A71455A1}"/>
              </a:ext>
            </a:extLst>
          </p:cNvPr>
          <p:cNvSpPr/>
          <p:nvPr/>
        </p:nvSpPr>
        <p:spPr>
          <a:xfrm>
            <a:off x="5270500" y="2926874"/>
            <a:ext cx="596900" cy="337026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AC6650-18D1-174E-9E33-791F48FF8E1C}"/>
              </a:ext>
            </a:extLst>
          </p:cNvPr>
          <p:cNvSpPr/>
          <p:nvPr/>
        </p:nvSpPr>
        <p:spPr>
          <a:xfrm>
            <a:off x="7226300" y="3206274"/>
            <a:ext cx="596900" cy="260826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solidFill>
              <a:schemeClr val="accent1">
                <a:shade val="50000"/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77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C1DC-2CA6-DC4F-B555-7CD059BF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D858-6F5F-BB4C-BC5F-CC537F8C7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8532"/>
            <a:ext cx="10515600" cy="429926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IN" i="1" dirty="0">
                <a:solidFill>
                  <a:srgbClr val="FF0000"/>
                </a:solidFill>
              </a:rPr>
              <a:t>"You shall know a word by the company it keeps." </a:t>
            </a:r>
          </a:p>
          <a:p>
            <a:pPr marL="0" indent="0" algn="ctr">
              <a:buNone/>
            </a:pPr>
            <a:r>
              <a:rPr lang="en-IN" dirty="0">
                <a:solidFill>
                  <a:srgbClr val="FF0000"/>
                </a:solidFill>
              </a:rPr>
              <a:t>-John Rupert Firth </a:t>
            </a:r>
          </a:p>
          <a:p>
            <a:r>
              <a:rPr lang="en-IN" dirty="0"/>
              <a:t>Consider the following pair of sentences: </a:t>
            </a:r>
          </a:p>
          <a:p>
            <a:pPr lvl="1"/>
            <a:r>
              <a:rPr lang="en-IN" i="1" dirty="0"/>
              <a:t>Paris is the capital of France. </a:t>
            </a:r>
            <a:endParaRPr lang="en-IN" dirty="0"/>
          </a:p>
          <a:p>
            <a:pPr lvl="1"/>
            <a:r>
              <a:rPr lang="en-IN" i="1" dirty="0"/>
              <a:t>Berlin is the capital of Germany. </a:t>
            </a:r>
          </a:p>
          <a:p>
            <a:pPr lvl="1"/>
            <a:endParaRPr lang="en-IN" dirty="0"/>
          </a:p>
          <a:p>
            <a:pPr marL="0" indent="0" algn="ctr">
              <a:buNone/>
            </a:pP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"Paris" is to "France" as "Berlin" is to "Germany”</a:t>
            </a:r>
          </a:p>
          <a:p>
            <a:pPr marL="0" indent="0" algn="ctr">
              <a:buNone/>
            </a:pP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dirty="0"/>
              <a:t>There exists some transformation ⏀such that:</a:t>
            </a:r>
            <a:br>
              <a:rPr lang="en-IN" dirty="0"/>
            </a:br>
            <a:endParaRPr lang="en-IN" dirty="0"/>
          </a:p>
          <a:p>
            <a:pPr marL="0" indent="0" algn="ctr">
              <a:buNone/>
            </a:pPr>
            <a:r>
              <a:rPr lang="en-IN" dirty="0">
                <a:solidFill>
                  <a:srgbClr val="FF0000"/>
                </a:solidFill>
              </a:rPr>
              <a:t>⏀(“Paris”) - ⏀(“France) ~ ⏀(“Berlin”) - ⏀(“Germany”)</a:t>
            </a:r>
          </a:p>
          <a:p>
            <a:endParaRPr lang="en-IN" b="1" dirty="0"/>
          </a:p>
          <a:p>
            <a:endParaRPr lang="en-I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960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C1DC-2CA6-DC4F-B555-7CD059BF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D858-6F5F-BB4C-BC5F-CC537F8C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mappings such that similar words with similar meanings have a similar representation.</a:t>
            </a:r>
          </a:p>
          <a:p>
            <a:r>
              <a:rPr lang="en-US" dirty="0"/>
              <a:t>In terms of vectors – we can say the vectors representing them have small distances.</a:t>
            </a:r>
          </a:p>
          <a:p>
            <a:r>
              <a:rPr lang="en-US" dirty="0"/>
              <a:t>Thus the embeddings capture the semantic relationships, meanings and the context, the words are used in.</a:t>
            </a:r>
          </a:p>
          <a:p>
            <a:pPr lvl="1"/>
            <a:r>
              <a:rPr lang="en-IN" dirty="0"/>
              <a:t>Words that occur in similar contexts tend to have similar meanings. </a:t>
            </a:r>
          </a:p>
          <a:p>
            <a:r>
              <a:rPr lang="en-IN" dirty="0"/>
              <a:t>Word embeddings result in dense, low-dimensional vectors.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25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C1DC-2CA6-DC4F-B555-7CD059BF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Embeddings-Distributed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D858-6F5F-BB4C-BC5F-CC537F8C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mappings such that similar words with similar meanings have a similar representation.</a:t>
            </a:r>
          </a:p>
          <a:p>
            <a:r>
              <a:rPr lang="en-US" dirty="0"/>
              <a:t>In terms of vectors – we can say the vectors representing them have small distances.</a:t>
            </a:r>
          </a:p>
          <a:p>
            <a:r>
              <a:rPr lang="en-US" dirty="0"/>
              <a:t>Thus the embeddings capture the semantic relationships, meanings and the context, the words are used in.</a:t>
            </a:r>
          </a:p>
          <a:p>
            <a:pPr lvl="1"/>
            <a:r>
              <a:rPr lang="en-IN" dirty="0"/>
              <a:t>Words that occur in similar contexts tend to have similar meanings. </a:t>
            </a:r>
          </a:p>
          <a:p>
            <a:r>
              <a:rPr lang="en-IN" dirty="0"/>
              <a:t>Word embeddings result in dense, low-dimensional vectors.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688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E5A07-677D-2F45-9502-D3438A5F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0AEA6-E056-6C4C-BAD4-55A1F7B38314}"/>
              </a:ext>
            </a:extLst>
          </p:cNvPr>
          <p:cNvSpPr/>
          <p:nvPr/>
        </p:nvSpPr>
        <p:spPr>
          <a:xfrm>
            <a:off x="1538868" y="2453268"/>
            <a:ext cx="2832410" cy="121548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</a:t>
            </a:r>
          </a:p>
          <a:p>
            <a:pPr algn="ctr"/>
            <a:r>
              <a:rPr lang="en-US" sz="1400" i="1" dirty="0"/>
              <a:t>English, Hindi, Deutsch…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598E42-5C1D-1C43-80ED-6804DB32B471}"/>
              </a:ext>
            </a:extLst>
          </p:cNvPr>
          <p:cNvSpPr/>
          <p:nvPr/>
        </p:nvSpPr>
        <p:spPr>
          <a:xfrm>
            <a:off x="7378390" y="2453267"/>
            <a:ext cx="2832410" cy="121548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Processing</a:t>
            </a:r>
          </a:p>
          <a:p>
            <a:pPr algn="ctr"/>
            <a:r>
              <a:rPr lang="en-US" sz="1400" i="1" dirty="0"/>
              <a:t>Computer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5B3921-94D5-074F-BD6A-A4CBDDD794BA}"/>
              </a:ext>
            </a:extLst>
          </p:cNvPr>
          <p:cNvSpPr/>
          <p:nvPr/>
        </p:nvSpPr>
        <p:spPr>
          <a:xfrm>
            <a:off x="3564673" y="4211150"/>
            <a:ext cx="2832410" cy="121548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</a:t>
            </a:r>
          </a:p>
          <a:p>
            <a:pPr algn="ctr"/>
            <a:r>
              <a:rPr lang="en-US" sz="1400" i="1" dirty="0"/>
              <a:t>English, Hindi, Deutsch…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DE008-E9AD-474B-A6C6-3089EA854BDF}"/>
              </a:ext>
            </a:extLst>
          </p:cNvPr>
          <p:cNvSpPr/>
          <p:nvPr/>
        </p:nvSpPr>
        <p:spPr>
          <a:xfrm>
            <a:off x="5962185" y="4211149"/>
            <a:ext cx="2832410" cy="121548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Processing</a:t>
            </a:r>
          </a:p>
          <a:p>
            <a:pPr algn="ctr"/>
            <a:r>
              <a:rPr lang="en-US" sz="1400" i="1" dirty="0"/>
              <a:t>Computer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95C131-571A-FA48-81FD-1C20E708AA16}"/>
              </a:ext>
            </a:extLst>
          </p:cNvPr>
          <p:cNvSpPr/>
          <p:nvPr/>
        </p:nvSpPr>
        <p:spPr>
          <a:xfrm>
            <a:off x="5948234" y="4211149"/>
            <a:ext cx="563671" cy="121548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1014259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ntroduction to Word Embeddings | Hunter Heidenreich">
            <a:extLst>
              <a:ext uri="{FF2B5EF4-FFF2-40B4-BE49-F238E27FC236}">
                <a16:creationId xmlns:a16="http://schemas.microsoft.com/office/drawing/2014/main" id="{B80546A0-3A8C-0D4A-AE42-7F41C6856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2" y="1330037"/>
            <a:ext cx="10711516" cy="375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9E0AC4-E584-554D-B7C6-C3DCEF9AC323}"/>
              </a:ext>
            </a:extLst>
          </p:cNvPr>
          <p:cNvSpPr txBox="1"/>
          <p:nvPr/>
        </p:nvSpPr>
        <p:spPr>
          <a:xfrm>
            <a:off x="1263534" y="6488668"/>
            <a:ext cx="6775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 source: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err="1">
                <a:hlinkClick r:id="rId3"/>
              </a:rPr>
              <a:t>hunterheidenreich.com</a:t>
            </a:r>
            <a:r>
              <a:rPr lang="en-US" sz="1600" dirty="0">
                <a:hlinkClick r:id="rId3"/>
              </a:rPr>
              <a:t>/blog/intro-to-word-embeddings/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1511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C1DC-2CA6-DC4F-B555-7CD059BF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E7260-65B6-8B41-912D-A42B259D1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your own embeddings</a:t>
            </a:r>
          </a:p>
          <a:p>
            <a:r>
              <a:rPr lang="en-US" dirty="0"/>
              <a:t>Use existing pre-trained embeddings</a:t>
            </a:r>
          </a:p>
          <a:p>
            <a:pPr lvl="1"/>
            <a:r>
              <a:rPr lang="en-US" dirty="0"/>
              <a:t>Word2Vec</a:t>
            </a:r>
          </a:p>
          <a:p>
            <a:pPr lvl="1"/>
            <a:r>
              <a:rPr lang="en-US" dirty="0" err="1"/>
              <a:t>GloVe</a:t>
            </a:r>
            <a:r>
              <a:rPr lang="en-US" dirty="0"/>
              <a:t>- Global vectors for word representation</a:t>
            </a:r>
          </a:p>
          <a:p>
            <a:r>
              <a:rPr lang="en-US" dirty="0"/>
              <a:t>Fine Tune the pre-trained embeddings for your corpus</a:t>
            </a:r>
          </a:p>
        </p:txBody>
      </p:sp>
    </p:spTree>
    <p:extLst>
      <p:ext uri="{BB962C8B-B14F-4D97-AF65-F5344CB8AC3E}">
        <p14:creationId xmlns:p14="http://schemas.microsoft.com/office/powerpoint/2010/main" val="2807140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58F6-A2B7-FA4C-85CC-272F97B6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93156-4E20-3F40-AA23-3FC0F3076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8532"/>
            <a:ext cx="10515600" cy="4261167"/>
          </a:xfrm>
        </p:spPr>
        <p:txBody>
          <a:bodyPr>
            <a:normAutofit/>
          </a:bodyPr>
          <a:lstStyle/>
          <a:p>
            <a:r>
              <a:rPr lang="en-US" dirty="0"/>
              <a:t>Developed by Google in year 2013</a:t>
            </a:r>
          </a:p>
          <a:p>
            <a:r>
              <a:rPr lang="en-US" dirty="0"/>
              <a:t>Trained on about 100 billion words.</a:t>
            </a:r>
          </a:p>
          <a:p>
            <a:r>
              <a:rPr lang="en-IN" dirty="0"/>
              <a:t>It is </a:t>
            </a:r>
            <a:r>
              <a:rPr lang="en-IN" b="1" dirty="0"/>
              <a:t>self-supervised</a:t>
            </a:r>
            <a:r>
              <a:rPr lang="en-IN" dirty="0"/>
              <a:t>, that is, it is a supervised model that depend on the structure of natural language to provide labelled training data. </a:t>
            </a:r>
            <a:endParaRPr lang="en-US" dirty="0"/>
          </a:p>
          <a:p>
            <a:r>
              <a:rPr lang="en-US" dirty="0"/>
              <a:t>It has two architectures: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Continuous Bag of Words (CBOW): </a:t>
            </a:r>
          </a:p>
          <a:p>
            <a:pPr lvl="2"/>
            <a:r>
              <a:rPr lang="en-IN" dirty="0"/>
              <a:t>The model predicts the current word given a window of surrounding words.  </a:t>
            </a:r>
          </a:p>
          <a:p>
            <a:pPr lvl="2"/>
            <a:endParaRPr lang="en-IN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Skip-gram:</a:t>
            </a:r>
          </a:p>
          <a:p>
            <a:pPr lvl="2"/>
            <a:r>
              <a:rPr lang="en-IN" dirty="0"/>
              <a:t>The model predicts the surrounding words given the context word. </a:t>
            </a:r>
          </a:p>
          <a:p>
            <a:pPr lvl="2"/>
            <a:endParaRPr lang="en-I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871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FA9FA-D715-1F43-94A4-781262BC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Word2Vec-CBOW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E07EB-3E83-474B-B031-E8F580C3B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i="1" dirty="0"/>
              <a:t>“The Earth travels around the Sun once per year.” </a:t>
            </a:r>
          </a:p>
          <a:p>
            <a:pPr marL="0" indent="0">
              <a:buNone/>
            </a:pPr>
            <a:endParaRPr lang="en-IN" i="1" dirty="0"/>
          </a:p>
          <a:p>
            <a:r>
              <a:rPr lang="en-IN" dirty="0"/>
              <a:t>Assume Window size: 5</a:t>
            </a:r>
          </a:p>
          <a:p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103E316-98A3-A945-9C94-910C50CFA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53" t="4210" r="49059" b="11043"/>
          <a:stretch/>
        </p:blipFill>
        <p:spPr>
          <a:xfrm>
            <a:off x="6096000" y="3082608"/>
            <a:ext cx="3797300" cy="350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28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FA9FA-D715-1F43-94A4-781262BC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Word2Vec-CBOW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E07EB-3E83-474B-B031-E8F580C3B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i="1" dirty="0"/>
              <a:t>“The Earth travels around the Sun once per year.” </a:t>
            </a:r>
          </a:p>
          <a:p>
            <a:pPr marL="0" indent="0">
              <a:buNone/>
            </a:pPr>
            <a:endParaRPr lang="en-IN" i="1" dirty="0"/>
          </a:p>
          <a:p>
            <a:r>
              <a:rPr lang="en-IN" dirty="0"/>
              <a:t>Assume Window size: 5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A2B02D-0A43-D640-9844-E4D9CE0C388B}"/>
              </a:ext>
            </a:extLst>
          </p:cNvPr>
          <p:cNvSpPr/>
          <p:nvPr/>
        </p:nvSpPr>
        <p:spPr>
          <a:xfrm>
            <a:off x="1066800" y="2168208"/>
            <a:ext cx="596900" cy="511492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23C08-B652-954F-9336-6D58019458E1}"/>
              </a:ext>
            </a:extLst>
          </p:cNvPr>
          <p:cNvSpPr/>
          <p:nvPr/>
        </p:nvSpPr>
        <p:spPr>
          <a:xfrm>
            <a:off x="1727200" y="2177733"/>
            <a:ext cx="736600" cy="511492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EF6573-CADD-854A-A343-C68C5D0AEFDE}"/>
              </a:ext>
            </a:extLst>
          </p:cNvPr>
          <p:cNvSpPr/>
          <p:nvPr/>
        </p:nvSpPr>
        <p:spPr>
          <a:xfrm>
            <a:off x="2527300" y="2180908"/>
            <a:ext cx="965200" cy="511492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BD44888-36AF-3541-99E5-AB436A9BA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53" t="4210" r="49059" b="11043"/>
          <a:stretch/>
        </p:blipFill>
        <p:spPr>
          <a:xfrm>
            <a:off x="6096000" y="3146108"/>
            <a:ext cx="3797300" cy="35086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0FF667-E065-0546-8AFF-55882988B99F}"/>
              </a:ext>
            </a:extLst>
          </p:cNvPr>
          <p:cNvSpPr/>
          <p:nvPr/>
        </p:nvSpPr>
        <p:spPr>
          <a:xfrm>
            <a:off x="9169400" y="4851400"/>
            <a:ext cx="266700" cy="468000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277024-A037-5A4B-8AB2-6636B3B16FEA}"/>
              </a:ext>
            </a:extLst>
          </p:cNvPr>
          <p:cNvSpPr/>
          <p:nvPr/>
        </p:nvSpPr>
        <p:spPr>
          <a:xfrm>
            <a:off x="7124700" y="3505200"/>
            <a:ext cx="266700" cy="511492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34C149-8A70-4A47-8A31-5AD725780593}"/>
              </a:ext>
            </a:extLst>
          </p:cNvPr>
          <p:cNvSpPr/>
          <p:nvPr/>
        </p:nvSpPr>
        <p:spPr>
          <a:xfrm>
            <a:off x="7137400" y="4191000"/>
            <a:ext cx="266700" cy="511492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ED82B0-C170-504E-BC94-1F82C35803D3}"/>
              </a:ext>
            </a:extLst>
          </p:cNvPr>
          <p:cNvSpPr/>
          <p:nvPr/>
        </p:nvSpPr>
        <p:spPr>
          <a:xfrm>
            <a:off x="7137400" y="5422900"/>
            <a:ext cx="266700" cy="511492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40DBE3-2297-9149-BCFC-33CAF3581EF8}"/>
              </a:ext>
            </a:extLst>
          </p:cNvPr>
          <p:cNvSpPr/>
          <p:nvPr/>
        </p:nvSpPr>
        <p:spPr>
          <a:xfrm>
            <a:off x="7137400" y="6083300"/>
            <a:ext cx="266700" cy="511492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63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FA9FA-D715-1F43-94A4-781262BC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Word2Vec-CBOW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E07EB-3E83-474B-B031-E8F580C3B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i="1" dirty="0"/>
              <a:t>“The Earth travels around the Sun once per year.” </a:t>
            </a:r>
          </a:p>
          <a:p>
            <a:pPr marL="0" indent="0">
              <a:buNone/>
            </a:pPr>
            <a:endParaRPr lang="en-IN" i="1" dirty="0"/>
          </a:p>
          <a:p>
            <a:r>
              <a:rPr lang="en-IN" dirty="0"/>
              <a:t>Assume Window size: 5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A2B02D-0A43-D640-9844-E4D9CE0C388B}"/>
              </a:ext>
            </a:extLst>
          </p:cNvPr>
          <p:cNvSpPr/>
          <p:nvPr/>
        </p:nvSpPr>
        <p:spPr>
          <a:xfrm>
            <a:off x="1676400" y="2151381"/>
            <a:ext cx="825500" cy="511492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23C08-B652-954F-9336-6D58019458E1}"/>
              </a:ext>
            </a:extLst>
          </p:cNvPr>
          <p:cNvSpPr/>
          <p:nvPr/>
        </p:nvSpPr>
        <p:spPr>
          <a:xfrm>
            <a:off x="2501900" y="2165033"/>
            <a:ext cx="1054100" cy="511492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EF6573-CADD-854A-A343-C68C5D0AEFDE}"/>
              </a:ext>
            </a:extLst>
          </p:cNvPr>
          <p:cNvSpPr/>
          <p:nvPr/>
        </p:nvSpPr>
        <p:spPr>
          <a:xfrm>
            <a:off x="3556000" y="2165033"/>
            <a:ext cx="1130300" cy="511492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BD44888-36AF-3541-99E5-AB436A9BA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53" t="4210" r="49059" b="11043"/>
          <a:stretch/>
        </p:blipFill>
        <p:spPr>
          <a:xfrm>
            <a:off x="6096000" y="3146108"/>
            <a:ext cx="3797300" cy="35086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0FF667-E065-0546-8AFF-55882988B99F}"/>
              </a:ext>
            </a:extLst>
          </p:cNvPr>
          <p:cNvSpPr/>
          <p:nvPr/>
        </p:nvSpPr>
        <p:spPr>
          <a:xfrm>
            <a:off x="9169400" y="4851400"/>
            <a:ext cx="266700" cy="468000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277024-A037-5A4B-8AB2-6636B3B16FEA}"/>
              </a:ext>
            </a:extLst>
          </p:cNvPr>
          <p:cNvSpPr/>
          <p:nvPr/>
        </p:nvSpPr>
        <p:spPr>
          <a:xfrm>
            <a:off x="7124700" y="3505200"/>
            <a:ext cx="266700" cy="511492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34C149-8A70-4A47-8A31-5AD725780593}"/>
              </a:ext>
            </a:extLst>
          </p:cNvPr>
          <p:cNvSpPr/>
          <p:nvPr/>
        </p:nvSpPr>
        <p:spPr>
          <a:xfrm>
            <a:off x="7137400" y="4191000"/>
            <a:ext cx="266700" cy="511492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ED82B0-C170-504E-BC94-1F82C35803D3}"/>
              </a:ext>
            </a:extLst>
          </p:cNvPr>
          <p:cNvSpPr/>
          <p:nvPr/>
        </p:nvSpPr>
        <p:spPr>
          <a:xfrm>
            <a:off x="7137400" y="5422900"/>
            <a:ext cx="266700" cy="511492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40DBE3-2297-9149-BCFC-33CAF3581EF8}"/>
              </a:ext>
            </a:extLst>
          </p:cNvPr>
          <p:cNvSpPr/>
          <p:nvPr/>
        </p:nvSpPr>
        <p:spPr>
          <a:xfrm>
            <a:off x="7137400" y="6083300"/>
            <a:ext cx="266700" cy="511492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27553E-11D4-6944-90A5-67993D16AEF3}"/>
              </a:ext>
            </a:extLst>
          </p:cNvPr>
          <p:cNvSpPr/>
          <p:nvPr/>
        </p:nvSpPr>
        <p:spPr>
          <a:xfrm>
            <a:off x="1054100" y="2165033"/>
            <a:ext cx="558800" cy="511492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10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FA9FA-D715-1F43-94A4-781262BC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Word2Vec-CBOW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E07EB-3E83-474B-B031-E8F580C3B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i="1" dirty="0"/>
              <a:t>“The Earth travels around the Sun once per year.” </a:t>
            </a:r>
          </a:p>
          <a:p>
            <a:pPr marL="0" indent="0">
              <a:buNone/>
            </a:pPr>
            <a:endParaRPr lang="en-IN" i="1" dirty="0"/>
          </a:p>
          <a:p>
            <a:r>
              <a:rPr lang="en-IN" dirty="0"/>
              <a:t>Assume Window size: 5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A2B02D-0A43-D640-9844-E4D9CE0C388B}"/>
              </a:ext>
            </a:extLst>
          </p:cNvPr>
          <p:cNvSpPr/>
          <p:nvPr/>
        </p:nvSpPr>
        <p:spPr>
          <a:xfrm>
            <a:off x="2540000" y="2151381"/>
            <a:ext cx="1003300" cy="511492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723C08-B652-954F-9336-6D58019458E1}"/>
              </a:ext>
            </a:extLst>
          </p:cNvPr>
          <p:cNvSpPr/>
          <p:nvPr/>
        </p:nvSpPr>
        <p:spPr>
          <a:xfrm>
            <a:off x="3587750" y="2165033"/>
            <a:ext cx="1054100" cy="511492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EF6573-CADD-854A-A343-C68C5D0AEFDE}"/>
              </a:ext>
            </a:extLst>
          </p:cNvPr>
          <p:cNvSpPr/>
          <p:nvPr/>
        </p:nvSpPr>
        <p:spPr>
          <a:xfrm>
            <a:off x="4686300" y="2165033"/>
            <a:ext cx="609600" cy="511492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BD44888-36AF-3541-99E5-AB436A9BA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53" t="4210" r="49059" b="11043"/>
          <a:stretch/>
        </p:blipFill>
        <p:spPr>
          <a:xfrm>
            <a:off x="6096000" y="3146108"/>
            <a:ext cx="3797300" cy="35086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0FF667-E065-0546-8AFF-55882988B99F}"/>
              </a:ext>
            </a:extLst>
          </p:cNvPr>
          <p:cNvSpPr/>
          <p:nvPr/>
        </p:nvSpPr>
        <p:spPr>
          <a:xfrm>
            <a:off x="9169400" y="4851400"/>
            <a:ext cx="266700" cy="468000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277024-A037-5A4B-8AB2-6636B3B16FEA}"/>
              </a:ext>
            </a:extLst>
          </p:cNvPr>
          <p:cNvSpPr/>
          <p:nvPr/>
        </p:nvSpPr>
        <p:spPr>
          <a:xfrm>
            <a:off x="7124700" y="3505200"/>
            <a:ext cx="266700" cy="511492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34C149-8A70-4A47-8A31-5AD725780593}"/>
              </a:ext>
            </a:extLst>
          </p:cNvPr>
          <p:cNvSpPr/>
          <p:nvPr/>
        </p:nvSpPr>
        <p:spPr>
          <a:xfrm>
            <a:off x="7137400" y="4191000"/>
            <a:ext cx="266700" cy="511492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ED82B0-C170-504E-BC94-1F82C35803D3}"/>
              </a:ext>
            </a:extLst>
          </p:cNvPr>
          <p:cNvSpPr/>
          <p:nvPr/>
        </p:nvSpPr>
        <p:spPr>
          <a:xfrm>
            <a:off x="7137400" y="5422900"/>
            <a:ext cx="266700" cy="511492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40DBE3-2297-9149-BCFC-33CAF3581EF8}"/>
              </a:ext>
            </a:extLst>
          </p:cNvPr>
          <p:cNvSpPr/>
          <p:nvPr/>
        </p:nvSpPr>
        <p:spPr>
          <a:xfrm>
            <a:off x="7137400" y="6083300"/>
            <a:ext cx="266700" cy="511492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27553E-11D4-6944-90A5-67993D16AEF3}"/>
              </a:ext>
            </a:extLst>
          </p:cNvPr>
          <p:cNvSpPr/>
          <p:nvPr/>
        </p:nvSpPr>
        <p:spPr>
          <a:xfrm>
            <a:off x="1654174" y="2165033"/>
            <a:ext cx="841375" cy="511492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C3CFA1-A6F3-7F4A-843D-D021585F79FD}"/>
              </a:ext>
            </a:extLst>
          </p:cNvPr>
          <p:cNvSpPr/>
          <p:nvPr/>
        </p:nvSpPr>
        <p:spPr>
          <a:xfrm>
            <a:off x="1104900" y="2152333"/>
            <a:ext cx="501649" cy="511492"/>
          </a:xfrm>
          <a:prstGeom prst="rect">
            <a:avLst/>
          </a:prstGeom>
          <a:solidFill>
            <a:schemeClr val="accent4">
              <a:lumMod val="60000"/>
              <a:lumOff val="4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73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FA9FA-D715-1F43-94A4-781262BC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Word2Vec-Skip 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E07EB-3E83-474B-B031-E8F580C3B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i="1" dirty="0"/>
              <a:t>“The Earth travels around the Sun once per year.” </a:t>
            </a:r>
          </a:p>
          <a:p>
            <a:pPr marL="0" indent="0">
              <a:buNone/>
            </a:pPr>
            <a:endParaRPr lang="en-IN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E0FCEE3E-FED1-DD42-923A-FA3EDB6EB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75" t="3803" r="8736" b="10736"/>
          <a:stretch/>
        </p:blipFill>
        <p:spPr>
          <a:xfrm>
            <a:off x="6959600" y="2862580"/>
            <a:ext cx="3797300" cy="3538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BE5ED-A0EA-B149-BE61-764540C370A8}"/>
              </a:ext>
            </a:extLst>
          </p:cNvPr>
          <p:cNvSpPr txBox="1"/>
          <p:nvPr/>
        </p:nvSpPr>
        <p:spPr>
          <a:xfrm>
            <a:off x="1063624" y="3651965"/>
            <a:ext cx="2066591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[[The, Earth],1]</a:t>
            </a:r>
          </a:p>
          <a:p>
            <a:r>
              <a:rPr lang="en-US" dirty="0"/>
              <a:t>[[The, travels],1]</a:t>
            </a:r>
          </a:p>
          <a:p>
            <a:r>
              <a:rPr lang="en-US" dirty="0"/>
              <a:t>[[Earth, The],1]</a:t>
            </a:r>
          </a:p>
          <a:p>
            <a:r>
              <a:rPr lang="en-US" dirty="0"/>
              <a:t>[[Earth, travels],1]</a:t>
            </a:r>
          </a:p>
          <a:p>
            <a:r>
              <a:rPr lang="en-US" dirty="0"/>
              <a:t>[[Earth, around],1]</a:t>
            </a:r>
          </a:p>
          <a:p>
            <a:r>
              <a:rPr lang="en-US" dirty="0"/>
              <a:t>[[Travels, The],1]</a:t>
            </a:r>
          </a:p>
          <a:p>
            <a:r>
              <a:rPr lang="en-US" dirty="0"/>
              <a:t>[[Travels, Earth],1]</a:t>
            </a:r>
          </a:p>
          <a:p>
            <a:r>
              <a:rPr lang="en-US" dirty="0"/>
              <a:t>[[Travels, around],1]</a:t>
            </a:r>
          </a:p>
          <a:p>
            <a:r>
              <a:rPr lang="en-US" dirty="0"/>
              <a:t>[[Travels, the],1]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3A0BC3-3FF0-6146-947A-40C4429530A9}"/>
              </a:ext>
            </a:extLst>
          </p:cNvPr>
          <p:cNvSpPr/>
          <p:nvPr/>
        </p:nvSpPr>
        <p:spPr>
          <a:xfrm>
            <a:off x="1063623" y="3035300"/>
            <a:ext cx="2066591" cy="556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Positive Samples</a:t>
            </a:r>
          </a:p>
        </p:txBody>
      </p:sp>
    </p:spTree>
    <p:extLst>
      <p:ext uri="{BB962C8B-B14F-4D97-AF65-F5344CB8AC3E}">
        <p14:creationId xmlns:p14="http://schemas.microsoft.com/office/powerpoint/2010/main" val="3156712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FA9FA-D715-1F43-94A4-781262BC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Word2Vec-Skip 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E07EB-3E83-474B-B031-E8F580C3B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i="1" dirty="0"/>
              <a:t>“The Earth travels around the Sun once per year.” </a:t>
            </a:r>
          </a:p>
          <a:p>
            <a:pPr marL="0" indent="0">
              <a:buNone/>
            </a:pPr>
            <a:endParaRPr lang="en-IN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E0FCEE3E-FED1-DD42-923A-FA3EDB6EB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75" t="3803" r="8736" b="10736"/>
          <a:stretch/>
        </p:blipFill>
        <p:spPr>
          <a:xfrm>
            <a:off x="6959600" y="2862580"/>
            <a:ext cx="3797300" cy="3538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BE5ED-A0EA-B149-BE61-764540C370A8}"/>
              </a:ext>
            </a:extLst>
          </p:cNvPr>
          <p:cNvSpPr txBox="1"/>
          <p:nvPr/>
        </p:nvSpPr>
        <p:spPr>
          <a:xfrm>
            <a:off x="1063624" y="3651965"/>
            <a:ext cx="2066591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[[The, Earth],1]</a:t>
            </a:r>
          </a:p>
          <a:p>
            <a:r>
              <a:rPr lang="en-US" dirty="0"/>
              <a:t>[[The, travels],1]</a:t>
            </a:r>
          </a:p>
          <a:p>
            <a:r>
              <a:rPr lang="en-US" dirty="0"/>
              <a:t>[[Earth, The],1]</a:t>
            </a:r>
          </a:p>
          <a:p>
            <a:r>
              <a:rPr lang="en-US" dirty="0"/>
              <a:t>[[Earth, travels],1]</a:t>
            </a:r>
          </a:p>
          <a:p>
            <a:r>
              <a:rPr lang="en-US" dirty="0"/>
              <a:t>[[Earth, around],1]</a:t>
            </a:r>
          </a:p>
          <a:p>
            <a:r>
              <a:rPr lang="en-US" dirty="0"/>
              <a:t>[[Travels, The],1]</a:t>
            </a:r>
          </a:p>
          <a:p>
            <a:r>
              <a:rPr lang="en-US" dirty="0"/>
              <a:t>[[Travels, Earth],1]</a:t>
            </a:r>
          </a:p>
          <a:p>
            <a:r>
              <a:rPr lang="en-US" dirty="0"/>
              <a:t>[[Travels, around],1]</a:t>
            </a:r>
          </a:p>
          <a:p>
            <a:r>
              <a:rPr lang="en-US" dirty="0"/>
              <a:t>[[Travels, the],1]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3A0BC3-3FF0-6146-947A-40C4429530A9}"/>
              </a:ext>
            </a:extLst>
          </p:cNvPr>
          <p:cNvSpPr/>
          <p:nvPr/>
        </p:nvSpPr>
        <p:spPr>
          <a:xfrm>
            <a:off x="1063623" y="3035300"/>
            <a:ext cx="2066591" cy="556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Positive Samples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6B506-62D6-3745-8908-DD63896D67FE}"/>
              </a:ext>
            </a:extLst>
          </p:cNvPr>
          <p:cNvSpPr txBox="1"/>
          <p:nvPr/>
        </p:nvSpPr>
        <p:spPr>
          <a:xfrm>
            <a:off x="4022724" y="3664665"/>
            <a:ext cx="2053890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[[The, per],0]</a:t>
            </a:r>
          </a:p>
          <a:p>
            <a:r>
              <a:rPr lang="en-US" dirty="0"/>
              <a:t>[[The, year],0]</a:t>
            </a:r>
          </a:p>
          <a:p>
            <a:r>
              <a:rPr lang="en-US" dirty="0"/>
              <a:t>[[Earth, year],0]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2CAA3C-FF09-B346-BA57-D24DDC6E1C05}"/>
              </a:ext>
            </a:extLst>
          </p:cNvPr>
          <p:cNvSpPr/>
          <p:nvPr/>
        </p:nvSpPr>
        <p:spPr>
          <a:xfrm>
            <a:off x="4010023" y="3048000"/>
            <a:ext cx="2066591" cy="556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Negative Samples</a:t>
            </a:r>
          </a:p>
        </p:txBody>
      </p:sp>
    </p:spTree>
    <p:extLst>
      <p:ext uri="{BB962C8B-B14F-4D97-AF65-F5344CB8AC3E}">
        <p14:creationId xmlns:p14="http://schemas.microsoft.com/office/powerpoint/2010/main" val="2038989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FA9FA-D715-1F43-94A4-781262BC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Word2Vec-Skip Gram Negative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E07EB-3E83-474B-B031-E8F580C3B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i="1" dirty="0"/>
              <a:t>“The Earth travels around the Sun once per year.” </a:t>
            </a:r>
          </a:p>
          <a:p>
            <a:pPr marL="0" indent="0">
              <a:buNone/>
            </a:pPr>
            <a:endParaRPr lang="en-IN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E0FCEE3E-FED1-DD42-923A-FA3EDB6EB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75" t="3803" r="8736" b="10736"/>
          <a:stretch/>
        </p:blipFill>
        <p:spPr>
          <a:xfrm>
            <a:off x="6959600" y="2862580"/>
            <a:ext cx="3797300" cy="35382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5BE5ED-A0EA-B149-BE61-764540C370A8}"/>
              </a:ext>
            </a:extLst>
          </p:cNvPr>
          <p:cNvSpPr txBox="1"/>
          <p:nvPr/>
        </p:nvSpPr>
        <p:spPr>
          <a:xfrm>
            <a:off x="1063624" y="3651965"/>
            <a:ext cx="2066591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[[The, Earth],1]</a:t>
            </a:r>
          </a:p>
          <a:p>
            <a:r>
              <a:rPr lang="en-US" dirty="0"/>
              <a:t>[[The, travels],1]</a:t>
            </a:r>
          </a:p>
          <a:p>
            <a:r>
              <a:rPr lang="en-US" dirty="0"/>
              <a:t>[[Earth, The],1]</a:t>
            </a:r>
          </a:p>
          <a:p>
            <a:r>
              <a:rPr lang="en-US" dirty="0"/>
              <a:t>[[Earth, travels],1]</a:t>
            </a:r>
          </a:p>
          <a:p>
            <a:r>
              <a:rPr lang="en-US" dirty="0"/>
              <a:t>[[Earth, around],1]</a:t>
            </a:r>
          </a:p>
          <a:p>
            <a:r>
              <a:rPr lang="en-US" dirty="0"/>
              <a:t>[[Travels, The],1]</a:t>
            </a:r>
          </a:p>
          <a:p>
            <a:r>
              <a:rPr lang="en-US" dirty="0"/>
              <a:t>[[Travels, Earth],1]</a:t>
            </a:r>
          </a:p>
          <a:p>
            <a:r>
              <a:rPr lang="en-US" dirty="0"/>
              <a:t>[[Travels, around],1]</a:t>
            </a:r>
          </a:p>
          <a:p>
            <a:r>
              <a:rPr lang="en-US" dirty="0"/>
              <a:t>[[Travels, the],1]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3A0BC3-3FF0-6146-947A-40C4429530A9}"/>
              </a:ext>
            </a:extLst>
          </p:cNvPr>
          <p:cNvSpPr/>
          <p:nvPr/>
        </p:nvSpPr>
        <p:spPr>
          <a:xfrm>
            <a:off x="1063623" y="3035300"/>
            <a:ext cx="2066591" cy="556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Positive Samples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6B506-62D6-3745-8908-DD63896D67FE}"/>
              </a:ext>
            </a:extLst>
          </p:cNvPr>
          <p:cNvSpPr txBox="1"/>
          <p:nvPr/>
        </p:nvSpPr>
        <p:spPr>
          <a:xfrm>
            <a:off x="4022724" y="3664665"/>
            <a:ext cx="2053890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[[The, per],0]</a:t>
            </a:r>
          </a:p>
          <a:p>
            <a:r>
              <a:rPr lang="en-US" dirty="0"/>
              <a:t>[[The, year],0]</a:t>
            </a:r>
          </a:p>
          <a:p>
            <a:r>
              <a:rPr lang="en-US" dirty="0"/>
              <a:t>[[Earth, year],0]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2CAA3C-FF09-B346-BA57-D24DDC6E1C05}"/>
              </a:ext>
            </a:extLst>
          </p:cNvPr>
          <p:cNvSpPr/>
          <p:nvPr/>
        </p:nvSpPr>
        <p:spPr>
          <a:xfrm>
            <a:off x="4010023" y="3048000"/>
            <a:ext cx="2066591" cy="556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Negative Samples</a:t>
            </a:r>
          </a:p>
        </p:txBody>
      </p:sp>
    </p:spTree>
    <p:extLst>
      <p:ext uri="{BB962C8B-B14F-4D97-AF65-F5344CB8AC3E}">
        <p14:creationId xmlns:p14="http://schemas.microsoft.com/office/powerpoint/2010/main" val="2359248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E5A07-677D-2F45-9502-D3438A5F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0AEA6-E056-6C4C-BAD4-55A1F7B38314}"/>
              </a:ext>
            </a:extLst>
          </p:cNvPr>
          <p:cNvSpPr/>
          <p:nvPr/>
        </p:nvSpPr>
        <p:spPr>
          <a:xfrm>
            <a:off x="1538868" y="2453268"/>
            <a:ext cx="2832410" cy="121548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</a:t>
            </a:r>
          </a:p>
          <a:p>
            <a:pPr algn="ctr"/>
            <a:r>
              <a:rPr lang="en-US" sz="1400" i="1" dirty="0"/>
              <a:t>English, Hindi, Deutsch…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598E42-5C1D-1C43-80ED-6804DB32B471}"/>
              </a:ext>
            </a:extLst>
          </p:cNvPr>
          <p:cNvSpPr/>
          <p:nvPr/>
        </p:nvSpPr>
        <p:spPr>
          <a:xfrm>
            <a:off x="7378390" y="2453267"/>
            <a:ext cx="2832410" cy="121548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Processing</a:t>
            </a:r>
          </a:p>
          <a:p>
            <a:pPr algn="ctr"/>
            <a:r>
              <a:rPr lang="en-US" sz="1400" i="1" dirty="0"/>
              <a:t>Computer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5B3921-94D5-074F-BD6A-A4CBDDD794BA}"/>
              </a:ext>
            </a:extLst>
          </p:cNvPr>
          <p:cNvSpPr/>
          <p:nvPr/>
        </p:nvSpPr>
        <p:spPr>
          <a:xfrm>
            <a:off x="3564673" y="4211150"/>
            <a:ext cx="2832410" cy="121548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</a:t>
            </a:r>
          </a:p>
          <a:p>
            <a:pPr algn="ctr"/>
            <a:r>
              <a:rPr lang="en-US" sz="1400" i="1" dirty="0"/>
              <a:t>English, Hindi, Deutsch…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DE008-E9AD-474B-A6C6-3089EA854BDF}"/>
              </a:ext>
            </a:extLst>
          </p:cNvPr>
          <p:cNvSpPr/>
          <p:nvPr/>
        </p:nvSpPr>
        <p:spPr>
          <a:xfrm>
            <a:off x="5962185" y="4211149"/>
            <a:ext cx="2832410" cy="121548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Processing</a:t>
            </a:r>
          </a:p>
          <a:p>
            <a:pPr algn="ctr"/>
            <a:r>
              <a:rPr lang="en-US" sz="1400" i="1" dirty="0"/>
              <a:t>Computer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95C131-571A-FA48-81FD-1C20E708AA16}"/>
              </a:ext>
            </a:extLst>
          </p:cNvPr>
          <p:cNvSpPr/>
          <p:nvPr/>
        </p:nvSpPr>
        <p:spPr>
          <a:xfrm>
            <a:off x="5948234" y="4211149"/>
            <a:ext cx="563671" cy="121548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NLP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E965AE-3971-094C-BE94-003FD0534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778" y="5694604"/>
            <a:ext cx="10515600" cy="1044396"/>
          </a:xfrm>
        </p:spPr>
        <p:txBody>
          <a:bodyPr/>
          <a:lstStyle/>
          <a:p>
            <a:pPr algn="ctr"/>
            <a:r>
              <a:rPr lang="en-US" dirty="0"/>
              <a:t>Computer manipulation of natural languages.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2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58F6-A2B7-FA4C-85CC-272F97B6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93156-4E20-3F40-AA23-3FC0F3076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05906"/>
            <a:ext cx="10515600" cy="1451370"/>
          </a:xfrm>
        </p:spPr>
        <p:txBody>
          <a:bodyPr>
            <a:normAutofit/>
          </a:bodyPr>
          <a:lstStyle/>
          <a:p>
            <a:pPr lvl="2"/>
            <a:endParaRPr lang="en-IN" dirty="0"/>
          </a:p>
          <a:p>
            <a:pPr marL="0" indent="0" algn="ctr">
              <a:buNone/>
            </a:pPr>
            <a:r>
              <a:rPr lang="en-IN" sz="3200" dirty="0">
                <a:solidFill>
                  <a:schemeClr val="accent1">
                    <a:lumMod val="75000"/>
                  </a:schemeClr>
                </a:solidFill>
              </a:rPr>
              <a:t>CBOW is faster but skip-gram does a better job at predicting infrequent words. 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E429989-E9F3-7E4F-9E8A-DCCB889F7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662" y="1819359"/>
            <a:ext cx="8475855" cy="371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302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C1DC-2CA6-DC4F-B555-7CD059BF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D858-6F5F-BB4C-BC5F-CC537F8C7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67146"/>
            <a:ext cx="3278187" cy="4908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1900" dirty="0">
                <a:hlinkClick r:id="rId2"/>
              </a:rPr>
              <a:t>Embeddings Projector</a:t>
            </a:r>
            <a:endParaRPr lang="en-I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white, water, rain, person&#10;&#10;Description automatically generated">
            <a:extLst>
              <a:ext uri="{FF2B5EF4-FFF2-40B4-BE49-F238E27FC236}">
                <a16:creationId xmlns:a16="http://schemas.microsoft.com/office/drawing/2014/main" id="{14E5A0FC-6A6E-984A-857E-9D5C66583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224" y="1788854"/>
            <a:ext cx="5314176" cy="48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102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C1DC-2CA6-DC4F-B555-7CD059BF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D858-6F5F-BB4C-BC5F-CC537F8C7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67146"/>
            <a:ext cx="3278187" cy="4908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1900" dirty="0">
                <a:hlinkClick r:id="rId2"/>
              </a:rPr>
              <a:t>Embeddings Projector</a:t>
            </a:r>
            <a:endParaRPr lang="en-I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white, water, rain, person&#10;&#10;Description automatically generated">
            <a:extLst>
              <a:ext uri="{FF2B5EF4-FFF2-40B4-BE49-F238E27FC236}">
                <a16:creationId xmlns:a16="http://schemas.microsoft.com/office/drawing/2014/main" id="{14E5A0FC-6A6E-984A-857E-9D5C66583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224" y="1788854"/>
            <a:ext cx="5314176" cy="48824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0A3018-7786-6F46-B97C-0AFF7C0CF5FA}"/>
              </a:ext>
            </a:extLst>
          </p:cNvPr>
          <p:cNvSpPr txBox="1"/>
          <p:nvPr/>
        </p:nvSpPr>
        <p:spPr>
          <a:xfrm>
            <a:off x="657922" y="5545917"/>
            <a:ext cx="371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Co-occurrence of words one at a time</a:t>
            </a:r>
          </a:p>
        </p:txBody>
      </p:sp>
    </p:spTree>
    <p:extLst>
      <p:ext uri="{BB962C8B-B14F-4D97-AF65-F5344CB8AC3E}">
        <p14:creationId xmlns:p14="http://schemas.microsoft.com/office/powerpoint/2010/main" val="124385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BE1CF-3FF4-474F-81D0-7D8435A0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- Global vectors for word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4204C-CF57-8749-859A-9D43D82B7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Created by Jeffrey Pennington, Richard </a:t>
            </a:r>
            <a:r>
              <a:rPr lang="en-IN" dirty="0" err="1"/>
              <a:t>Socher</a:t>
            </a:r>
            <a:r>
              <a:rPr lang="en-IN" dirty="0"/>
              <a:t>, and Christopher Manning in year 2014.</a:t>
            </a:r>
          </a:p>
          <a:p>
            <a:r>
              <a:rPr lang="en-IN" dirty="0"/>
              <a:t>An </a:t>
            </a:r>
            <a:r>
              <a:rPr lang="en-IN" b="1" dirty="0"/>
              <a:t>unsupervised learning algorithm </a:t>
            </a:r>
            <a:r>
              <a:rPr lang="en-IN" dirty="0"/>
              <a:t>for obtaining vector representations for words. </a:t>
            </a:r>
          </a:p>
          <a:p>
            <a:r>
              <a:rPr lang="en-IN" dirty="0"/>
              <a:t> A count-based model – considers </a:t>
            </a:r>
            <a:r>
              <a:rPr lang="en-IN" dirty="0">
                <a:solidFill>
                  <a:srgbClr val="C00000"/>
                </a:solidFill>
              </a:rPr>
              <a:t>co-occurrence</a:t>
            </a:r>
            <a:r>
              <a:rPr lang="en-IN" dirty="0"/>
              <a:t> of words in the entire corpus.</a:t>
            </a: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84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BE1CF-3FF4-474F-81D0-7D8435A0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- Global vectors for word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4204C-CF57-8749-859A-9D43D82B7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Large Matrix of (word, context) pairs that co-occur</a:t>
            </a:r>
          </a:p>
          <a:p>
            <a:r>
              <a:rPr lang="en-IN" dirty="0"/>
              <a:t>Rows correspond to words and columns correspond to contexts </a:t>
            </a:r>
          </a:p>
          <a:p>
            <a:r>
              <a:rPr lang="en-IN" dirty="0"/>
              <a:t>Each element of the matrix represents how often the word co-occurs in the context. </a:t>
            </a:r>
          </a:p>
          <a:p>
            <a:r>
              <a:rPr lang="en-IN" dirty="0"/>
              <a:t>Learn word vectors such that their dot product equals the logarithm of the words' probability of co-occurrence.</a:t>
            </a:r>
          </a:p>
          <a:p>
            <a:r>
              <a:rPr lang="en-IN" dirty="0"/>
              <a:t>Use Gradient descent to minimize the difference.</a:t>
            </a:r>
          </a:p>
          <a:p>
            <a:pPr lvl="1"/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9888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BE1CF-3FF4-474F-81D0-7D8435A0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- Global vectors for word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4204C-CF57-8749-859A-9D43D82B7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94" y="3428999"/>
            <a:ext cx="2371499" cy="147551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1900" dirty="0"/>
              <a:t>Corpus</a:t>
            </a:r>
          </a:p>
          <a:p>
            <a:pPr marL="0" indent="0" algn="ctr">
              <a:buNone/>
            </a:pPr>
            <a:r>
              <a:rPr lang="en-IN" sz="1400" i="1" dirty="0"/>
              <a:t>It was the best of times,</a:t>
            </a:r>
            <a:br>
              <a:rPr lang="en-IN" sz="1400" i="1" dirty="0"/>
            </a:br>
            <a:r>
              <a:rPr lang="en-IN" sz="1400" i="1" dirty="0"/>
              <a:t>it was the worst of times,</a:t>
            </a:r>
            <a:br>
              <a:rPr lang="en-IN" sz="1400" i="1" dirty="0"/>
            </a:br>
            <a:r>
              <a:rPr lang="en-IN" sz="1400" i="1" dirty="0"/>
              <a:t>it was the age of wisdom,</a:t>
            </a:r>
            <a:br>
              <a:rPr lang="en-IN" sz="1400" i="1" dirty="0"/>
            </a:br>
            <a:r>
              <a:rPr lang="en-IN" sz="1400" i="1" dirty="0"/>
              <a:t>it was the age of foolishness,</a:t>
            </a:r>
          </a:p>
          <a:p>
            <a:endParaRPr lang="en-US" sz="1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AF6309-9655-E14F-9E2A-3B0C7FFDE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110408"/>
              </p:ext>
            </p:extLst>
          </p:nvPr>
        </p:nvGraphicFramePr>
        <p:xfrm>
          <a:off x="2568637" y="2334448"/>
          <a:ext cx="9508569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126">
                  <a:extLst>
                    <a:ext uri="{9D8B030D-6E8A-4147-A177-3AD203B41FA5}">
                      <a16:colId xmlns:a16="http://schemas.microsoft.com/office/drawing/2014/main" val="2836578607"/>
                    </a:ext>
                  </a:extLst>
                </a:gridCol>
                <a:gridCol w="752388">
                  <a:extLst>
                    <a:ext uri="{9D8B030D-6E8A-4147-A177-3AD203B41FA5}">
                      <a16:colId xmlns:a16="http://schemas.microsoft.com/office/drawing/2014/main" val="3505680818"/>
                    </a:ext>
                  </a:extLst>
                </a:gridCol>
                <a:gridCol w="653716">
                  <a:extLst>
                    <a:ext uri="{9D8B030D-6E8A-4147-A177-3AD203B41FA5}">
                      <a16:colId xmlns:a16="http://schemas.microsoft.com/office/drawing/2014/main" val="968870156"/>
                    </a:ext>
                  </a:extLst>
                </a:gridCol>
                <a:gridCol w="703052">
                  <a:extLst>
                    <a:ext uri="{9D8B030D-6E8A-4147-A177-3AD203B41FA5}">
                      <a16:colId xmlns:a16="http://schemas.microsoft.com/office/drawing/2014/main" val="1838506796"/>
                    </a:ext>
                  </a:extLst>
                </a:gridCol>
                <a:gridCol w="715386">
                  <a:extLst>
                    <a:ext uri="{9D8B030D-6E8A-4147-A177-3AD203B41FA5}">
                      <a16:colId xmlns:a16="http://schemas.microsoft.com/office/drawing/2014/main" val="4058375562"/>
                    </a:ext>
                  </a:extLst>
                </a:gridCol>
                <a:gridCol w="616712">
                  <a:extLst>
                    <a:ext uri="{9D8B030D-6E8A-4147-A177-3AD203B41FA5}">
                      <a16:colId xmlns:a16="http://schemas.microsoft.com/office/drawing/2014/main" val="3194321922"/>
                    </a:ext>
                  </a:extLst>
                </a:gridCol>
                <a:gridCol w="777058">
                  <a:extLst>
                    <a:ext uri="{9D8B030D-6E8A-4147-A177-3AD203B41FA5}">
                      <a16:colId xmlns:a16="http://schemas.microsoft.com/office/drawing/2014/main" val="3505843638"/>
                    </a:ext>
                  </a:extLst>
                </a:gridCol>
                <a:gridCol w="814060">
                  <a:extLst>
                    <a:ext uri="{9D8B030D-6E8A-4147-A177-3AD203B41FA5}">
                      <a16:colId xmlns:a16="http://schemas.microsoft.com/office/drawing/2014/main" val="1625244992"/>
                    </a:ext>
                  </a:extLst>
                </a:gridCol>
                <a:gridCol w="577135">
                  <a:extLst>
                    <a:ext uri="{9D8B030D-6E8A-4147-A177-3AD203B41FA5}">
                      <a16:colId xmlns:a16="http://schemas.microsoft.com/office/drawing/2014/main" val="2410549769"/>
                    </a:ext>
                  </a:extLst>
                </a:gridCol>
                <a:gridCol w="950026">
                  <a:extLst>
                    <a:ext uri="{9D8B030D-6E8A-4147-A177-3AD203B41FA5}">
                      <a16:colId xmlns:a16="http://schemas.microsoft.com/office/drawing/2014/main" val="2902058471"/>
                    </a:ext>
                  </a:extLst>
                </a:gridCol>
                <a:gridCol w="1246910">
                  <a:extLst>
                    <a:ext uri="{9D8B030D-6E8A-4147-A177-3AD203B41FA5}">
                      <a16:colId xmlns:a16="http://schemas.microsoft.com/office/drawing/2014/main" val="1111672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wisdom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foolishness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377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1" dirty="0"/>
                        <a:t>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2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1" dirty="0"/>
                        <a:t>was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583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1" dirty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87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i="1" dirty="0"/>
                        <a:t>best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69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093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31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022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88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wisdom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327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foolishness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022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188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BE1CF-3FF4-474F-81D0-7D8435A0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- Global vectors for word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4204C-CF57-8749-859A-9D43D82B7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94" y="3428999"/>
            <a:ext cx="2371499" cy="147551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1900" dirty="0"/>
              <a:t>Corpus</a:t>
            </a:r>
          </a:p>
          <a:p>
            <a:pPr marL="0" indent="0" algn="ctr">
              <a:buNone/>
            </a:pPr>
            <a:r>
              <a:rPr lang="en-IN" sz="1400" i="1" dirty="0"/>
              <a:t>It was the best of times,</a:t>
            </a:r>
            <a:br>
              <a:rPr lang="en-IN" sz="1400" i="1" dirty="0"/>
            </a:br>
            <a:r>
              <a:rPr lang="en-IN" sz="1400" i="1" dirty="0"/>
              <a:t>it was the worst of times,</a:t>
            </a:r>
            <a:br>
              <a:rPr lang="en-IN" sz="1400" i="1" dirty="0"/>
            </a:br>
            <a:r>
              <a:rPr lang="en-IN" sz="1400" i="1" dirty="0"/>
              <a:t>it was the age of wisdom,</a:t>
            </a:r>
            <a:br>
              <a:rPr lang="en-IN" sz="1400" i="1" dirty="0"/>
            </a:br>
            <a:r>
              <a:rPr lang="en-IN" sz="1400" i="1" dirty="0"/>
              <a:t>it was the age of foolishness,</a:t>
            </a:r>
          </a:p>
          <a:p>
            <a:endParaRPr lang="en-US" sz="1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901DBF6-72D6-A14E-8C06-26DCE6565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789" y="1935452"/>
            <a:ext cx="4903655" cy="468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6399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A8124-B453-4C4B-A3DB-38449555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pipeline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9F6ECB0-1F63-A241-B8A5-E85C3220DFF4}"/>
              </a:ext>
            </a:extLst>
          </p:cNvPr>
          <p:cNvSpPr/>
          <p:nvPr/>
        </p:nvSpPr>
        <p:spPr>
          <a:xfrm>
            <a:off x="360819" y="2329841"/>
            <a:ext cx="1540702" cy="39582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Raw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Pdfs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Tweets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Emails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9BCBC3-73A7-EA46-B30F-E1935795FD65}"/>
              </a:ext>
            </a:extLst>
          </p:cNvPr>
          <p:cNvSpPr/>
          <p:nvPr/>
        </p:nvSpPr>
        <p:spPr>
          <a:xfrm>
            <a:off x="2492327" y="2331929"/>
            <a:ext cx="2675596" cy="39582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6FA659-9D93-5942-925B-0D7C7884FF89}"/>
              </a:ext>
            </a:extLst>
          </p:cNvPr>
          <p:cNvSpPr txBox="1"/>
          <p:nvPr/>
        </p:nvSpPr>
        <p:spPr>
          <a:xfrm>
            <a:off x="2808570" y="2411421"/>
            <a:ext cx="2086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Text Processing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01E81A-4ED1-B247-A6A1-74024624A79B}"/>
              </a:ext>
            </a:extLst>
          </p:cNvPr>
          <p:cNvSpPr/>
          <p:nvPr/>
        </p:nvSpPr>
        <p:spPr>
          <a:xfrm>
            <a:off x="2635729" y="2930024"/>
            <a:ext cx="2414963" cy="9385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Text 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Convert to lowercase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Remove Punctuation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Remove special characte</a:t>
            </a:r>
            <a:r>
              <a:rPr lang="en-US" sz="1100" dirty="0">
                <a:solidFill>
                  <a:schemeClr val="accent1">
                    <a:lumMod val="50000"/>
                  </a:schemeClr>
                </a:solidFill>
              </a:rPr>
              <a:t>rs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F353B-CB15-D04E-B8E0-86B9D9837680}"/>
              </a:ext>
            </a:extLst>
          </p:cNvPr>
          <p:cNvSpPr/>
          <p:nvPr/>
        </p:nvSpPr>
        <p:spPr>
          <a:xfrm>
            <a:off x="2624007" y="3973377"/>
            <a:ext cx="2414963" cy="4933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Tokenization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Split sentences to words.</a:t>
            </a:r>
            <a:endParaRPr lang="en-US" sz="1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F24359-F3B8-4B45-9A27-978A39ABA5E6}"/>
              </a:ext>
            </a:extLst>
          </p:cNvPr>
          <p:cNvSpPr/>
          <p:nvPr/>
        </p:nvSpPr>
        <p:spPr>
          <a:xfrm>
            <a:off x="2612285" y="4641592"/>
            <a:ext cx="2414963" cy="868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Stemming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Replace words by their stem words.</a:t>
            </a:r>
            <a:endParaRPr lang="en-US" sz="1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233E0-24A5-C64E-92F3-08C161CB2B79}"/>
              </a:ext>
            </a:extLst>
          </p:cNvPr>
          <p:cNvSpPr/>
          <p:nvPr/>
        </p:nvSpPr>
        <p:spPr>
          <a:xfrm>
            <a:off x="2624009" y="5591158"/>
            <a:ext cx="2414963" cy="4933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Lemmatization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Get the root form.</a:t>
            </a:r>
            <a:endParaRPr lang="en-US" sz="1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0F592DD-D055-B549-A032-4E0B25565DC7}"/>
              </a:ext>
            </a:extLst>
          </p:cNvPr>
          <p:cNvSpPr/>
          <p:nvPr/>
        </p:nvSpPr>
        <p:spPr>
          <a:xfrm>
            <a:off x="5644018" y="2291741"/>
            <a:ext cx="1709281" cy="39582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Feature Extraction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07B1FF7-D039-BA4E-8A10-303CE59376CE}"/>
              </a:ext>
            </a:extLst>
          </p:cNvPr>
          <p:cNvSpPr/>
          <p:nvPr/>
        </p:nvSpPr>
        <p:spPr>
          <a:xfrm>
            <a:off x="7815718" y="2266341"/>
            <a:ext cx="1899782" cy="39582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Embeddings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26F877F-430A-E849-8052-F4417429DBB1}"/>
              </a:ext>
            </a:extLst>
          </p:cNvPr>
          <p:cNvSpPr/>
          <p:nvPr/>
        </p:nvSpPr>
        <p:spPr>
          <a:xfrm>
            <a:off x="10216018" y="2253641"/>
            <a:ext cx="1709281" cy="395822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Model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D38763A-DC5E-084E-A997-3E24EB3D4B89}"/>
              </a:ext>
            </a:extLst>
          </p:cNvPr>
          <p:cNvSpPr/>
          <p:nvPr/>
        </p:nvSpPr>
        <p:spPr>
          <a:xfrm>
            <a:off x="1901521" y="4051300"/>
            <a:ext cx="590806" cy="4378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CF60D77-302E-0846-9317-943F55AE02D7}"/>
              </a:ext>
            </a:extLst>
          </p:cNvPr>
          <p:cNvSpPr/>
          <p:nvPr/>
        </p:nvSpPr>
        <p:spPr>
          <a:xfrm>
            <a:off x="5178121" y="4051300"/>
            <a:ext cx="464921" cy="4378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536D152-6F96-DA49-9F5E-2416CDF82306}"/>
              </a:ext>
            </a:extLst>
          </p:cNvPr>
          <p:cNvSpPr/>
          <p:nvPr/>
        </p:nvSpPr>
        <p:spPr>
          <a:xfrm>
            <a:off x="7349821" y="4051300"/>
            <a:ext cx="464921" cy="4378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23852F9-C54A-3144-8FD2-D459DEDF9E8A}"/>
              </a:ext>
            </a:extLst>
          </p:cNvPr>
          <p:cNvSpPr/>
          <p:nvPr/>
        </p:nvSpPr>
        <p:spPr>
          <a:xfrm>
            <a:off x="9724721" y="4051300"/>
            <a:ext cx="464921" cy="43789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597D0-0F8F-624B-B35C-468ADEB6E143}"/>
              </a:ext>
            </a:extLst>
          </p:cNvPr>
          <p:cNvSpPr>
            <a:spLocks noChangeAspect="1"/>
          </p:cNvSpPr>
          <p:nvPr/>
        </p:nvSpPr>
        <p:spPr>
          <a:xfrm>
            <a:off x="2593928" y="4565392"/>
            <a:ext cx="2448000" cy="1576138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2B911C-3872-034F-8FE0-6E8BE7AF6F96}"/>
              </a:ext>
            </a:extLst>
          </p:cNvPr>
          <p:cNvSpPr>
            <a:spLocks noChangeAspect="1"/>
          </p:cNvSpPr>
          <p:nvPr/>
        </p:nvSpPr>
        <p:spPr>
          <a:xfrm>
            <a:off x="5758728" y="2411421"/>
            <a:ext cx="1467571" cy="3730109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13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15600" y="795245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Recurrent Neural Networks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D8B776-3C1B-E64C-8E60-CA7EFBFC4E30}"/>
              </a:ext>
            </a:extLst>
          </p:cNvPr>
          <p:cNvSpPr txBox="1"/>
          <p:nvPr/>
        </p:nvSpPr>
        <p:spPr>
          <a:xfrm>
            <a:off x="415600" y="1813478"/>
            <a:ext cx="7932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Feedback: output (hidden state </a:t>
            </a:r>
            <a:r>
              <a:rPr lang="en-US" sz="2400" i="1" dirty="0"/>
              <a:t>h</a:t>
            </a:r>
            <a:r>
              <a:rPr lang="en-US" sz="2400" i="1" baseline="-25000" dirty="0"/>
              <a:t>t</a:t>
            </a:r>
            <a:r>
              <a:rPr lang="en-US" sz="2400" baseline="-25000" dirty="0"/>
              <a:t>-1</a:t>
            </a:r>
            <a:r>
              <a:rPr lang="en-US" sz="2400" dirty="0"/>
              <a:t>) is fed back to the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Hidden state thus acts as a memory of the previous state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Useful for </a:t>
            </a:r>
            <a:r>
              <a:rPr lang="en-IN" sz="2400" dirty="0"/>
              <a:t>sequential information.</a:t>
            </a:r>
            <a:endParaRPr lang="en-US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8A3D2AC-D01A-F541-999B-B1472B4D8D7C}"/>
              </a:ext>
            </a:extLst>
          </p:cNvPr>
          <p:cNvGrpSpPr/>
          <p:nvPr/>
        </p:nvGrpSpPr>
        <p:grpSpPr>
          <a:xfrm>
            <a:off x="926675" y="3194938"/>
            <a:ext cx="6384578" cy="2298264"/>
            <a:chOff x="2842549" y="3045635"/>
            <a:chExt cx="6384578" cy="229826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5369D2-5F20-5840-BDA9-E13119D52C5E}"/>
                </a:ext>
              </a:extLst>
            </p:cNvPr>
            <p:cNvGrpSpPr/>
            <p:nvPr/>
          </p:nvGrpSpPr>
          <p:grpSpPr>
            <a:xfrm>
              <a:off x="2897579" y="3084618"/>
              <a:ext cx="6329548" cy="2259281"/>
              <a:chOff x="2897579" y="3429000"/>
              <a:chExt cx="6329548" cy="2259281"/>
            </a:xfrm>
          </p:grpSpPr>
          <p:pic>
            <p:nvPicPr>
              <p:cNvPr id="4097" name="Picture 1" descr="page315image60006832">
                <a:extLst>
                  <a:ext uri="{FF2B5EF4-FFF2-40B4-BE49-F238E27FC236}">
                    <a16:creationId xmlns:a16="http://schemas.microsoft.com/office/drawing/2014/main" id="{4019104A-5D42-D444-832D-FDB0D5E8D0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01" t="5684" r="6046" b="14320"/>
              <a:stretch/>
            </p:blipFill>
            <p:spPr bwMode="auto">
              <a:xfrm>
                <a:off x="2897579" y="3429000"/>
                <a:ext cx="6329548" cy="2259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2796C2B-1F82-A144-A1E4-2494437A9887}"/>
                  </a:ext>
                </a:extLst>
              </p:cNvPr>
              <p:cNvSpPr/>
              <p:nvPr/>
            </p:nvSpPr>
            <p:spPr>
              <a:xfrm>
                <a:off x="3626723" y="4298868"/>
                <a:ext cx="482138" cy="48213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087F4B-07AF-CA45-9C85-E47714C04C92}"/>
                  </a:ext>
                </a:extLst>
              </p:cNvPr>
              <p:cNvSpPr/>
              <p:nvPr/>
            </p:nvSpPr>
            <p:spPr>
              <a:xfrm>
                <a:off x="5726671" y="4285018"/>
                <a:ext cx="482138" cy="48213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B90C274-E73A-B54B-BBFA-6826BE204789}"/>
                  </a:ext>
                </a:extLst>
              </p:cNvPr>
              <p:cNvSpPr/>
              <p:nvPr/>
            </p:nvSpPr>
            <p:spPr>
              <a:xfrm>
                <a:off x="6878572" y="4296893"/>
                <a:ext cx="482138" cy="48213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1BD3055-31E9-3946-8528-ED78667F7C32}"/>
                  </a:ext>
                </a:extLst>
              </p:cNvPr>
              <p:cNvSpPr/>
              <p:nvPr/>
            </p:nvSpPr>
            <p:spPr>
              <a:xfrm>
                <a:off x="8018602" y="4296893"/>
                <a:ext cx="482138" cy="48213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9C08F01-AE2F-BC46-96AA-58E89EC272DD}"/>
                </a:ext>
              </a:extLst>
            </p:cNvPr>
            <p:cNvSpPr/>
            <p:nvPr/>
          </p:nvSpPr>
          <p:spPr>
            <a:xfrm>
              <a:off x="3559036" y="4617132"/>
              <a:ext cx="273131" cy="261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8253C1-B593-604A-85FC-B46A36907CC3}"/>
                </a:ext>
              </a:extLst>
            </p:cNvPr>
            <p:cNvSpPr/>
            <p:nvPr/>
          </p:nvSpPr>
          <p:spPr>
            <a:xfrm>
              <a:off x="3568936" y="3605757"/>
              <a:ext cx="273131" cy="261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7412B8-E894-C74A-9335-AF980F7B8BE4}"/>
                </a:ext>
              </a:extLst>
            </p:cNvPr>
            <p:cNvSpPr/>
            <p:nvPr/>
          </p:nvSpPr>
          <p:spPr>
            <a:xfrm>
              <a:off x="4245216" y="3605757"/>
              <a:ext cx="273131" cy="261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W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D4B3413-9962-AF4F-9B01-4248CBA72707}"/>
                </a:ext>
              </a:extLst>
            </p:cNvPr>
            <p:cNvSpPr/>
            <p:nvPr/>
          </p:nvSpPr>
          <p:spPr>
            <a:xfrm>
              <a:off x="3640186" y="4995164"/>
              <a:ext cx="510030" cy="31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x(t)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009FEBC-58EB-2F40-9426-DCEFAF66265C}"/>
                </a:ext>
              </a:extLst>
            </p:cNvPr>
            <p:cNvSpPr/>
            <p:nvPr/>
          </p:nvSpPr>
          <p:spPr>
            <a:xfrm>
              <a:off x="3652156" y="3112776"/>
              <a:ext cx="510030" cy="31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y(t)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2E1A5E-6EF2-724F-89FD-107F2460F595}"/>
                </a:ext>
              </a:extLst>
            </p:cNvPr>
            <p:cNvSpPr/>
            <p:nvPr/>
          </p:nvSpPr>
          <p:spPr>
            <a:xfrm>
              <a:off x="2842549" y="3783892"/>
              <a:ext cx="722823" cy="31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h(t-1)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CD7C8AD-C417-C743-B79E-D0C0F792FF25}"/>
                </a:ext>
              </a:extLst>
            </p:cNvPr>
            <p:cNvSpPr/>
            <p:nvPr/>
          </p:nvSpPr>
          <p:spPr>
            <a:xfrm>
              <a:off x="5726671" y="3045635"/>
              <a:ext cx="510030" cy="31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y(1)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079CAEF-D69E-664B-82FC-E0D322AE7A9F}"/>
                </a:ext>
              </a:extLst>
            </p:cNvPr>
            <p:cNvSpPr/>
            <p:nvPr/>
          </p:nvSpPr>
          <p:spPr>
            <a:xfrm>
              <a:off x="6850680" y="3052790"/>
              <a:ext cx="510030" cy="31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y(2)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C41082-4747-7E4C-B209-50586784366F}"/>
                </a:ext>
              </a:extLst>
            </p:cNvPr>
            <p:cNvSpPr/>
            <p:nvPr/>
          </p:nvSpPr>
          <p:spPr>
            <a:xfrm>
              <a:off x="8038903" y="3052790"/>
              <a:ext cx="510030" cy="31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y(3)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B0612E-178B-4744-AE3C-A3DD02958A8E}"/>
                </a:ext>
              </a:extLst>
            </p:cNvPr>
            <p:cNvSpPr/>
            <p:nvPr/>
          </p:nvSpPr>
          <p:spPr>
            <a:xfrm>
              <a:off x="5667484" y="5006447"/>
              <a:ext cx="510030" cy="31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x(1)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DA6B68-2A21-B747-B8EC-4AA8D401331E}"/>
                </a:ext>
              </a:extLst>
            </p:cNvPr>
            <p:cNvSpPr/>
            <p:nvPr/>
          </p:nvSpPr>
          <p:spPr>
            <a:xfrm>
              <a:off x="6850680" y="5015852"/>
              <a:ext cx="510030" cy="31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x(2)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CC553E5-E6FB-E544-B795-E8F4AA7CC75D}"/>
                </a:ext>
              </a:extLst>
            </p:cNvPr>
            <p:cNvSpPr/>
            <p:nvPr/>
          </p:nvSpPr>
          <p:spPr>
            <a:xfrm>
              <a:off x="7990710" y="5008821"/>
              <a:ext cx="510030" cy="31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x(3)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31BA380-71AB-8A49-9B8E-AF85370CD980}"/>
                </a:ext>
              </a:extLst>
            </p:cNvPr>
            <p:cNvSpPr/>
            <p:nvPr/>
          </p:nvSpPr>
          <p:spPr>
            <a:xfrm>
              <a:off x="5056908" y="3714713"/>
              <a:ext cx="722823" cy="31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h(0)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E9E576D-E800-F348-AFE7-79FAE0A00080}"/>
                </a:ext>
              </a:extLst>
            </p:cNvPr>
            <p:cNvSpPr/>
            <p:nvPr/>
          </p:nvSpPr>
          <p:spPr>
            <a:xfrm>
              <a:off x="6247603" y="3711347"/>
              <a:ext cx="603078" cy="31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h(1)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01A52F0-0D26-AD45-A6D6-3EFD86CFCB5A}"/>
                </a:ext>
              </a:extLst>
            </p:cNvPr>
            <p:cNvSpPr/>
            <p:nvPr/>
          </p:nvSpPr>
          <p:spPr>
            <a:xfrm>
              <a:off x="7385339" y="3740650"/>
              <a:ext cx="603078" cy="31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h(2)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FDEF2AB-EACA-964E-9704-A0CC921EAA38}"/>
                </a:ext>
              </a:extLst>
            </p:cNvPr>
            <p:cNvSpPr/>
            <p:nvPr/>
          </p:nvSpPr>
          <p:spPr>
            <a:xfrm>
              <a:off x="8579434" y="3730753"/>
              <a:ext cx="603078" cy="311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h(3)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FE080A1-B719-9346-9515-2B77AF40BB47}"/>
              </a:ext>
            </a:extLst>
          </p:cNvPr>
          <p:cNvSpPr txBox="1"/>
          <p:nvPr/>
        </p:nvSpPr>
        <p:spPr>
          <a:xfrm>
            <a:off x="1288086" y="5630917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RNN Cell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401B39-3B71-E24C-9FFD-23B494CF9ED7}"/>
              </a:ext>
            </a:extLst>
          </p:cNvPr>
          <p:cNvSpPr txBox="1"/>
          <p:nvPr/>
        </p:nvSpPr>
        <p:spPr>
          <a:xfrm>
            <a:off x="3608827" y="5625006"/>
            <a:ext cx="350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Unrolled RNN cell with 3 time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86D250-3D64-B345-81C8-FB07FD16B00B}"/>
                  </a:ext>
                </a:extLst>
              </p:cNvPr>
              <p:cNvSpPr txBox="1"/>
              <p:nvPr/>
            </p:nvSpPr>
            <p:spPr>
              <a:xfrm>
                <a:off x="7899348" y="3877814"/>
                <a:ext cx="3793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F86D250-3D64-B345-81C8-FB07FD16B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348" y="3877814"/>
                <a:ext cx="3793283" cy="276999"/>
              </a:xfrm>
              <a:prstGeom prst="rect">
                <a:avLst/>
              </a:prstGeom>
              <a:blipFill>
                <a:blip r:embed="rId4"/>
                <a:stretch>
                  <a:fillRect l="-1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96740E5-0DFA-9748-90DC-D86DC1315463}"/>
                  </a:ext>
                </a:extLst>
              </p:cNvPr>
              <p:cNvSpPr txBox="1"/>
              <p:nvPr/>
            </p:nvSpPr>
            <p:spPr>
              <a:xfrm>
                <a:off x="7899348" y="4271209"/>
                <a:ext cx="2655919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96740E5-0DFA-9748-90DC-D86DC1315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348" y="4271209"/>
                <a:ext cx="2655919" cy="312650"/>
              </a:xfrm>
              <a:prstGeom prst="rect">
                <a:avLst/>
              </a:prstGeom>
              <a:blipFill>
                <a:blip r:embed="rId5"/>
                <a:stretch>
                  <a:fillRect l="-1429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374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15600" y="80711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Learns through BPTT</a:t>
            </a:r>
            <a:endParaRPr dirty="0"/>
          </a:p>
        </p:txBody>
      </p:sp>
      <p:pic>
        <p:nvPicPr>
          <p:cNvPr id="5121" name="Picture 1" descr="page317image60266960">
            <a:extLst>
              <a:ext uri="{FF2B5EF4-FFF2-40B4-BE49-F238E27FC236}">
                <a16:creationId xmlns:a16="http://schemas.microsoft.com/office/drawing/2014/main" id="{39BDD5C7-3D35-8649-88CF-5FE88A1FB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8" t="5783" r="17432" b="5662"/>
          <a:stretch/>
        </p:blipFill>
        <p:spPr bwMode="auto">
          <a:xfrm>
            <a:off x="1377538" y="1990303"/>
            <a:ext cx="4239490" cy="198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D54443-6B95-674D-8272-F8D6A52A8EDA}"/>
                  </a:ext>
                </a:extLst>
              </p:cNvPr>
              <p:cNvSpPr txBox="1"/>
              <p:nvPr/>
            </p:nvSpPr>
            <p:spPr>
              <a:xfrm>
                <a:off x="7226136" y="2545474"/>
                <a:ext cx="1452192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D54443-6B95-674D-8272-F8D6A52A8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136" y="2545474"/>
                <a:ext cx="1452192" cy="672172"/>
              </a:xfrm>
              <a:prstGeom prst="rect">
                <a:avLst/>
              </a:prstGeom>
              <a:blipFill>
                <a:blip r:embed="rId4"/>
                <a:stretch>
                  <a:fillRect l="-8696" t="-142593" r="-10435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F21B4F2-FCF8-D04C-ABFF-B28A812E4737}"/>
              </a:ext>
            </a:extLst>
          </p:cNvPr>
          <p:cNvSpPr/>
          <p:nvPr/>
        </p:nvSpPr>
        <p:spPr>
          <a:xfrm>
            <a:off x="589807" y="4681387"/>
            <a:ext cx="108105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Vanishing gradients -  gradients become zero as a result learning stops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Exploding gradients - gradients become too large, thus one feature dominates at the cost of others. </a:t>
            </a:r>
          </a:p>
        </p:txBody>
      </p:sp>
    </p:spTree>
    <p:extLst>
      <p:ext uri="{BB962C8B-B14F-4D97-AF65-F5344CB8AC3E}">
        <p14:creationId xmlns:p14="http://schemas.microsoft.com/office/powerpoint/2010/main" val="1840154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E5A07-677D-2F45-9502-D3438A5F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 (NLP)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40AEA6-E056-6C4C-BAD4-55A1F7B38314}"/>
              </a:ext>
            </a:extLst>
          </p:cNvPr>
          <p:cNvSpPr/>
          <p:nvPr/>
        </p:nvSpPr>
        <p:spPr>
          <a:xfrm>
            <a:off x="1538868" y="2453268"/>
            <a:ext cx="2832410" cy="121548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</a:t>
            </a:r>
          </a:p>
          <a:p>
            <a:pPr algn="ctr"/>
            <a:r>
              <a:rPr lang="en-US" sz="1400" i="1" dirty="0"/>
              <a:t>English, Hindi, Deutsch…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598E42-5C1D-1C43-80ED-6804DB32B471}"/>
              </a:ext>
            </a:extLst>
          </p:cNvPr>
          <p:cNvSpPr/>
          <p:nvPr/>
        </p:nvSpPr>
        <p:spPr>
          <a:xfrm>
            <a:off x="7378390" y="2453267"/>
            <a:ext cx="2832410" cy="121548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Processing</a:t>
            </a:r>
          </a:p>
          <a:p>
            <a:pPr algn="ctr"/>
            <a:r>
              <a:rPr lang="en-US" sz="1400" i="1" dirty="0"/>
              <a:t>Computer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5B3921-94D5-074F-BD6A-A4CBDDD794BA}"/>
              </a:ext>
            </a:extLst>
          </p:cNvPr>
          <p:cNvSpPr/>
          <p:nvPr/>
        </p:nvSpPr>
        <p:spPr>
          <a:xfrm>
            <a:off x="3564673" y="4211150"/>
            <a:ext cx="2832410" cy="121548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</a:t>
            </a:r>
          </a:p>
          <a:p>
            <a:pPr algn="ctr"/>
            <a:r>
              <a:rPr lang="en-US" sz="1400" i="1" dirty="0"/>
              <a:t>English, Hindi, Deutsch…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DE008-E9AD-474B-A6C6-3089EA854BDF}"/>
              </a:ext>
            </a:extLst>
          </p:cNvPr>
          <p:cNvSpPr/>
          <p:nvPr/>
        </p:nvSpPr>
        <p:spPr>
          <a:xfrm>
            <a:off x="5962185" y="4211149"/>
            <a:ext cx="2832410" cy="121548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Processing</a:t>
            </a:r>
          </a:p>
          <a:p>
            <a:pPr algn="ctr"/>
            <a:r>
              <a:rPr lang="en-US" sz="1400" i="1" dirty="0"/>
              <a:t>Computer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95C131-571A-FA48-81FD-1C20E708AA16}"/>
              </a:ext>
            </a:extLst>
          </p:cNvPr>
          <p:cNvSpPr/>
          <p:nvPr/>
        </p:nvSpPr>
        <p:spPr>
          <a:xfrm>
            <a:off x="5948234" y="4211149"/>
            <a:ext cx="563671" cy="121548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NLP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E965AE-3971-094C-BE94-003FD0534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778" y="5694604"/>
            <a:ext cx="10515600" cy="1044396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dirty="0"/>
              <a:t>Computer manipulation of natural languages.</a:t>
            </a:r>
          </a:p>
          <a:p>
            <a:pPr algn="ctr"/>
            <a:r>
              <a:rPr lang="en-US" dirty="0"/>
              <a:t>Set of methods/algorithms for making natural language accessible to computer.</a:t>
            </a:r>
          </a:p>
        </p:txBody>
      </p:sp>
    </p:spTree>
    <p:extLst>
      <p:ext uri="{BB962C8B-B14F-4D97-AF65-F5344CB8AC3E}">
        <p14:creationId xmlns:p14="http://schemas.microsoft.com/office/powerpoint/2010/main" val="13334564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68BB-06C4-8E44-9E56-2BBC395A1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13" y="902126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RNN Variants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F951B-CFD9-E84C-9275-9FB977A45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113" y="2023521"/>
            <a:ext cx="11360800" cy="4555200"/>
          </a:xfrm>
        </p:spPr>
        <p:txBody>
          <a:bodyPr>
            <a:normAutofit/>
          </a:bodyPr>
          <a:lstStyle/>
          <a:p>
            <a:r>
              <a:rPr lang="en-US" sz="4000" dirty="0"/>
              <a:t>LSTM - Long Short Term Networks</a:t>
            </a:r>
          </a:p>
          <a:p>
            <a:r>
              <a:rPr lang="en-US" sz="4000" dirty="0"/>
              <a:t>GRU – Gated Recurrent Unit</a:t>
            </a:r>
          </a:p>
          <a:p>
            <a:r>
              <a:rPr lang="en-US" sz="4000" dirty="0"/>
              <a:t>Peephole LSTM</a:t>
            </a:r>
          </a:p>
          <a:p>
            <a:r>
              <a:rPr lang="en-US" sz="4000" dirty="0"/>
              <a:t>Bidirectional RNNs</a:t>
            </a:r>
          </a:p>
        </p:txBody>
      </p:sp>
    </p:spTree>
    <p:extLst>
      <p:ext uri="{BB962C8B-B14F-4D97-AF65-F5344CB8AC3E}">
        <p14:creationId xmlns:p14="http://schemas.microsoft.com/office/powerpoint/2010/main" val="2099507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68BB-06C4-8E44-9E56-2BBC395A1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13" y="902126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RNN Variants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F951B-CFD9-E84C-9275-9FB977A45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113" y="2023521"/>
            <a:ext cx="11360800" cy="4555200"/>
          </a:xfrm>
        </p:spPr>
        <p:txBody>
          <a:bodyPr>
            <a:normAutofit/>
          </a:bodyPr>
          <a:lstStyle/>
          <a:p>
            <a:r>
              <a:rPr lang="en-US" sz="4000" dirty="0"/>
              <a:t>LSTM - Long Short Term Networks</a:t>
            </a:r>
          </a:p>
          <a:p>
            <a:r>
              <a:rPr lang="en-US" sz="4000" dirty="0"/>
              <a:t>GRU – Gated Recurrent Unit</a:t>
            </a: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Peephole LSTM</a:t>
            </a: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Bidirectional RNNs</a:t>
            </a:r>
          </a:p>
        </p:txBody>
      </p:sp>
    </p:spTree>
    <p:extLst>
      <p:ext uri="{BB962C8B-B14F-4D97-AF65-F5344CB8AC3E}">
        <p14:creationId xmlns:p14="http://schemas.microsoft.com/office/powerpoint/2010/main" val="216374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15600" y="80711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LSTM Cell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B36E86-6800-2C4D-8641-BE1DDF17140E}"/>
              </a:ext>
            </a:extLst>
          </p:cNvPr>
          <p:cNvSpPr txBox="1"/>
          <p:nvPr/>
        </p:nvSpPr>
        <p:spPr>
          <a:xfrm>
            <a:off x="5966224" y="2203949"/>
            <a:ext cx="56438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70C0"/>
                </a:solidFill>
              </a:rPr>
              <a:t>Forget gate </a:t>
            </a:r>
            <a:r>
              <a:rPr lang="en-IN" sz="2400" dirty="0"/>
              <a:t>defines how much of the previous state </a:t>
            </a:r>
            <a:r>
              <a:rPr lang="en-IN" sz="2400" i="1" dirty="0"/>
              <a:t>h</a:t>
            </a:r>
            <a:r>
              <a:rPr lang="en-IN" sz="2400" i="1" baseline="-25000" dirty="0"/>
              <a:t>t-1</a:t>
            </a:r>
            <a:r>
              <a:rPr lang="en-IN" sz="2400" i="1" dirty="0"/>
              <a:t> </a:t>
            </a:r>
            <a:r>
              <a:rPr lang="en-IN" sz="2400" dirty="0"/>
              <a:t>you want to allow to pass through.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C00000"/>
                </a:solidFill>
              </a:rPr>
              <a:t>Input gate </a:t>
            </a:r>
            <a:r>
              <a:rPr lang="en-IN" sz="2400" dirty="0"/>
              <a:t>defines how much of the newly computed state for the current input </a:t>
            </a:r>
            <a:r>
              <a:rPr lang="en-IN" sz="2400" i="1" dirty="0" err="1"/>
              <a:t>x</a:t>
            </a:r>
            <a:r>
              <a:rPr lang="en-IN" sz="2400" i="1" baseline="-25000" dirty="0" err="1"/>
              <a:t>t</a:t>
            </a:r>
            <a:r>
              <a:rPr lang="en-IN" sz="2400" i="1" dirty="0"/>
              <a:t> </a:t>
            </a:r>
            <a:r>
              <a:rPr lang="en-IN" sz="2400" dirty="0"/>
              <a:t>you want to let through.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6">
                    <a:lumMod val="75000"/>
                  </a:schemeClr>
                </a:solidFill>
              </a:rPr>
              <a:t>Output gate </a:t>
            </a:r>
            <a:r>
              <a:rPr lang="en-IN" sz="2400" dirty="0"/>
              <a:t>defines how much of the internal state you want to expose to the next layer. </a:t>
            </a:r>
          </a:p>
          <a:p>
            <a:endParaRPr 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1E4FED-39C4-9C4F-AAF8-0B951BD45813}"/>
              </a:ext>
            </a:extLst>
          </p:cNvPr>
          <p:cNvGrpSpPr/>
          <p:nvPr/>
        </p:nvGrpSpPr>
        <p:grpSpPr>
          <a:xfrm>
            <a:off x="581890" y="2327564"/>
            <a:ext cx="5023264" cy="3230088"/>
            <a:chOff x="581890" y="2327564"/>
            <a:chExt cx="5023264" cy="3230088"/>
          </a:xfrm>
        </p:grpSpPr>
        <p:pic>
          <p:nvPicPr>
            <p:cNvPr id="7170" name="Picture 2" descr="page320image60398032">
              <a:extLst>
                <a:ext uri="{FF2B5EF4-FFF2-40B4-BE49-F238E27FC236}">
                  <a16:creationId xmlns:a16="http://schemas.microsoft.com/office/drawing/2014/main" id="{5A1A85FC-CFA3-FC47-8F8C-D6A73BC7F9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16" t="2798" r="12246" b="2060"/>
            <a:stretch/>
          </p:blipFill>
          <p:spPr bwMode="auto">
            <a:xfrm>
              <a:off x="581890" y="2327564"/>
              <a:ext cx="5023264" cy="3230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AAF5BCC-8281-D743-B1D1-E6E22793553A}"/>
                </a:ext>
              </a:extLst>
            </p:cNvPr>
            <p:cNvSpPr/>
            <p:nvPr/>
          </p:nvSpPr>
          <p:spPr>
            <a:xfrm>
              <a:off x="1249285" y="3172491"/>
              <a:ext cx="332509" cy="356259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57DA88-9CBC-654A-8DB2-1DA9E12D56D0}"/>
                </a:ext>
              </a:extLst>
            </p:cNvPr>
            <p:cNvSpPr/>
            <p:nvPr/>
          </p:nvSpPr>
          <p:spPr>
            <a:xfrm>
              <a:off x="2415834" y="3108766"/>
              <a:ext cx="332509" cy="356259"/>
            </a:xfrm>
            <a:prstGeom prst="rect">
              <a:avLst/>
            </a:prstGeom>
            <a:solidFill>
              <a:srgbClr val="C00000">
                <a:alpha val="29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46629A-09F6-E744-93BC-C9598EA39557}"/>
                </a:ext>
              </a:extLst>
            </p:cNvPr>
            <p:cNvSpPr/>
            <p:nvPr/>
          </p:nvSpPr>
          <p:spPr>
            <a:xfrm>
              <a:off x="4261260" y="3740516"/>
              <a:ext cx="332509" cy="356259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3666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15600" y="80711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LSTM Cell</a:t>
            </a:r>
            <a:endParaRPr dirty="0"/>
          </a:p>
        </p:txBody>
      </p:sp>
      <p:pic>
        <p:nvPicPr>
          <p:cNvPr id="7170" name="Picture 2" descr="page320image60398032">
            <a:extLst>
              <a:ext uri="{FF2B5EF4-FFF2-40B4-BE49-F238E27FC236}">
                <a16:creationId xmlns:a16="http://schemas.microsoft.com/office/drawing/2014/main" id="{5A1A85FC-CFA3-FC47-8F8C-D6A73BC7F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6" t="2798" r="12246" b="2060"/>
          <a:stretch/>
        </p:blipFill>
        <p:spPr bwMode="auto">
          <a:xfrm>
            <a:off x="581890" y="2327564"/>
            <a:ext cx="5023264" cy="323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hape 123">
            <a:extLst>
              <a:ext uri="{FF2B5EF4-FFF2-40B4-BE49-F238E27FC236}">
                <a16:creationId xmlns:a16="http://schemas.microsoft.com/office/drawing/2014/main" id="{4E8FAB03-8B48-4346-9357-B0EC224990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912" y="2327564"/>
            <a:ext cx="6297088" cy="3391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71222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15600" y="86649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GRU Cell</a:t>
            </a:r>
            <a:endParaRPr dirty="0"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0034"/>
            <a:ext cx="5902036" cy="47501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BBBDFD-3176-A847-A17C-7510D0A65561}"/>
              </a:ext>
            </a:extLst>
          </p:cNvPr>
          <p:cNvSpPr txBox="1"/>
          <p:nvPr/>
        </p:nvSpPr>
        <p:spPr>
          <a:xfrm>
            <a:off x="5902036" y="3177165"/>
            <a:ext cx="56526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Has only two gates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Update Gate </a:t>
            </a:r>
            <a:r>
              <a:rPr lang="en-US" sz="2800" dirty="0"/>
              <a:t>u: </a:t>
            </a:r>
            <a:r>
              <a:rPr lang="en-IN" sz="2800" dirty="0"/>
              <a:t>defines how much previous memory to keep around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</a:rPr>
              <a:t>Reset Gate </a:t>
            </a:r>
            <a:r>
              <a:rPr lang="en-US" sz="2800" dirty="0"/>
              <a:t>r: </a:t>
            </a:r>
            <a:r>
              <a:rPr lang="en-IN" sz="2800" dirty="0"/>
              <a:t>Defines how to combine the new input with the previous memory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784BB-AB3E-D04F-BEB8-609743C167A6}"/>
              </a:ext>
            </a:extLst>
          </p:cNvPr>
          <p:cNvSpPr>
            <a:spLocks noChangeAspect="1"/>
          </p:cNvSpPr>
          <p:nvPr/>
        </p:nvSpPr>
        <p:spPr>
          <a:xfrm>
            <a:off x="2612957" y="4385076"/>
            <a:ext cx="651429" cy="6840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U(.)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392D87-6F87-2C46-9F3A-37B995D909D5}"/>
              </a:ext>
            </a:extLst>
          </p:cNvPr>
          <p:cNvSpPr>
            <a:spLocks noChangeAspect="1"/>
          </p:cNvSpPr>
          <p:nvPr/>
        </p:nvSpPr>
        <p:spPr>
          <a:xfrm>
            <a:off x="737059" y="4337976"/>
            <a:ext cx="651429" cy="684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r(.)</a:t>
            </a:r>
          </a:p>
        </p:txBody>
      </p:sp>
    </p:spTree>
    <p:extLst>
      <p:ext uri="{BB962C8B-B14F-4D97-AF65-F5344CB8AC3E}">
        <p14:creationId xmlns:p14="http://schemas.microsoft.com/office/powerpoint/2010/main" val="26274534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15600" y="86649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GRU Cell</a:t>
            </a:r>
            <a:endParaRPr dirty="0"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0034"/>
            <a:ext cx="5902036" cy="475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37">
            <a:extLst>
              <a:ext uri="{FF2B5EF4-FFF2-40B4-BE49-F238E27FC236}">
                <a16:creationId xmlns:a16="http://schemas.microsoft.com/office/drawing/2014/main" id="{96691039-C36A-6E40-8C3F-A56608412DE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393" y="3640604"/>
            <a:ext cx="6423004" cy="2178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78817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853C-B30D-4D40-A691-88D6E5A2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6555E-4018-4E48-B3FD-B0A4BAEEA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Creating your own embedding using </a:t>
            </a:r>
            <a:r>
              <a:rPr lang="en-IN" dirty="0" err="1"/>
              <a:t>gensim</a:t>
            </a:r>
            <a:r>
              <a:rPr lang="en-IN" dirty="0"/>
              <a:t> </a:t>
            </a:r>
          </a:p>
          <a:p>
            <a:r>
              <a:rPr lang="en-US" dirty="0"/>
              <a:t>SPAM Detection</a:t>
            </a:r>
          </a:p>
          <a:p>
            <a:r>
              <a:rPr lang="en-US" dirty="0"/>
              <a:t>Sentiment Analysis.</a:t>
            </a:r>
          </a:p>
        </p:txBody>
      </p:sp>
    </p:spTree>
    <p:extLst>
      <p:ext uri="{BB962C8B-B14F-4D97-AF65-F5344CB8AC3E}">
        <p14:creationId xmlns:p14="http://schemas.microsoft.com/office/powerpoint/2010/main" val="3588569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DC42569-D48B-E549-A1FA-5CEE61563843}"/>
              </a:ext>
            </a:extLst>
          </p:cNvPr>
          <p:cNvSpPr/>
          <p:nvPr/>
        </p:nvSpPr>
        <p:spPr>
          <a:xfrm>
            <a:off x="7734300" y="2336800"/>
            <a:ext cx="4178300" cy="261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9C0FDD-9B5D-1F41-BAD1-EF21FD341BF5}"/>
              </a:ext>
            </a:extLst>
          </p:cNvPr>
          <p:cNvSpPr/>
          <p:nvPr/>
        </p:nvSpPr>
        <p:spPr>
          <a:xfrm>
            <a:off x="3530600" y="1663700"/>
            <a:ext cx="3937000" cy="491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34CA1-5918-BD4C-9723-37ED8F930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769" y="805068"/>
            <a:ext cx="11340231" cy="1148992"/>
          </a:xfrm>
        </p:spPr>
        <p:txBody>
          <a:bodyPr>
            <a:normAutofit/>
          </a:bodyPr>
          <a:lstStyle/>
          <a:p>
            <a:r>
              <a:rPr lang="en-US" sz="4800" dirty="0"/>
              <a:t>NLP Use Cases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8EF0633-D6B5-2549-99F9-B0756F081B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4242654"/>
              </p:ext>
            </p:extLst>
          </p:nvPr>
        </p:nvGraphicFramePr>
        <p:xfrm>
          <a:off x="325677" y="2104373"/>
          <a:ext cx="2506423" cy="4070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E04F04D-7369-F441-A53F-0BE71A8BA7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0450" y="1854200"/>
            <a:ext cx="3797300" cy="454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A2860-5F99-134A-B23A-A5D43C5210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8600" y="2495550"/>
            <a:ext cx="3962400" cy="229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DF3F5A-1445-014B-AE88-F1930027C731}"/>
              </a:ext>
            </a:extLst>
          </p:cNvPr>
          <p:cNvSpPr txBox="1"/>
          <p:nvPr/>
        </p:nvSpPr>
        <p:spPr>
          <a:xfrm>
            <a:off x="419100" y="6565900"/>
            <a:ext cx="1177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IN" sz="1200" dirty="0"/>
              <a:t>Comparative Study of Various Similarity Measures for Graph-Based Approach in Text Summarization, </a:t>
            </a:r>
            <a:r>
              <a:rPr lang="en-IN" sz="1200" dirty="0" err="1"/>
              <a:t>Vineeta</a:t>
            </a:r>
            <a:r>
              <a:rPr lang="en-IN" sz="1200" dirty="0"/>
              <a:t> et al, Communicated, ICON 2020 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17063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4CA1-5918-BD4C-9723-37ED8F930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769" y="805068"/>
            <a:ext cx="11340231" cy="1148992"/>
          </a:xfrm>
        </p:spPr>
        <p:txBody>
          <a:bodyPr>
            <a:normAutofit/>
          </a:bodyPr>
          <a:lstStyle/>
          <a:p>
            <a:r>
              <a:rPr lang="en-US" sz="4800" dirty="0"/>
              <a:t>NLP Use Cases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8EF0633-D6B5-2549-99F9-B0756F081B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827938"/>
              </p:ext>
            </p:extLst>
          </p:nvPr>
        </p:nvGraphicFramePr>
        <p:xfrm>
          <a:off x="325677" y="2104373"/>
          <a:ext cx="4665423" cy="4070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DA1D4B1-DC81-1049-A05F-E3E92DE22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0700" y="864276"/>
            <a:ext cx="2740081" cy="5930224"/>
          </a:xfrm>
          <a:prstGeom prst="rect">
            <a:avLst/>
          </a:prstGeom>
        </p:spPr>
      </p:pic>
      <p:sp>
        <p:nvSpPr>
          <p:cNvPr id="6" name="Folded Corner 5">
            <a:extLst>
              <a:ext uri="{FF2B5EF4-FFF2-40B4-BE49-F238E27FC236}">
                <a16:creationId xmlns:a16="http://schemas.microsoft.com/office/drawing/2014/main" id="{36A1727D-AD4E-9740-90AB-1ED89805A86C}"/>
              </a:ext>
            </a:extLst>
          </p:cNvPr>
          <p:cNvSpPr/>
          <p:nvPr/>
        </p:nvSpPr>
        <p:spPr>
          <a:xfrm>
            <a:off x="8686800" y="2019300"/>
            <a:ext cx="3111500" cy="3873500"/>
          </a:xfrm>
          <a:prstGeom prst="foldedCorner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Text Generated using Philosopher AI – Based on GPT 3.0 </a:t>
            </a:r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neural network trained and hosted by </a:t>
            </a:r>
            <a:r>
              <a:rPr lang="en-IN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OpenAI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IN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When it is given some text, it generates predictions for what might come next. It is remarkably good at adapting to different contexts, as defined by a prompt (in this case, hidden), which sets the scene for what type of text will be generated.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5357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4CA1-5918-BD4C-9723-37ED8F930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769" y="805068"/>
            <a:ext cx="11340231" cy="1148992"/>
          </a:xfrm>
        </p:spPr>
        <p:txBody>
          <a:bodyPr>
            <a:normAutofit/>
          </a:bodyPr>
          <a:lstStyle/>
          <a:p>
            <a:r>
              <a:rPr lang="en-US" sz="4800" dirty="0"/>
              <a:t>NLP Use Cases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8EF0633-D6B5-2549-99F9-B0756F081B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99049"/>
              </p:ext>
            </p:extLst>
          </p:nvPr>
        </p:nvGraphicFramePr>
        <p:xfrm>
          <a:off x="325677" y="2104373"/>
          <a:ext cx="5516323" cy="4070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4931C26-738F-854E-9B82-90206693AE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0" y="1130458"/>
            <a:ext cx="5488243" cy="530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67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4731</Words>
  <Application>Microsoft Macintosh PowerPoint</Application>
  <PresentationFormat>Widescreen</PresentationFormat>
  <Paragraphs>761</Paragraphs>
  <Slides>66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Courier New</vt:lpstr>
      <vt:lpstr>Office Theme</vt:lpstr>
      <vt:lpstr>Natural Language Processing and  Recurrent Neural Networks</vt:lpstr>
      <vt:lpstr>PowerPoint Presentation</vt:lpstr>
      <vt:lpstr>Natural Language Processing (NLP)</vt:lpstr>
      <vt:lpstr>Natural Language Processing (NLP)</vt:lpstr>
      <vt:lpstr>Natural Language Processing (NLP)</vt:lpstr>
      <vt:lpstr>Natural Language Processing (NLP)</vt:lpstr>
      <vt:lpstr>NLP Use Cases</vt:lpstr>
      <vt:lpstr>NLP Use Cases</vt:lpstr>
      <vt:lpstr>NLP Use Cases</vt:lpstr>
      <vt:lpstr>NLP Use Cases</vt:lpstr>
      <vt:lpstr>NLP Use Cases</vt:lpstr>
      <vt:lpstr>NLP Use Cases</vt:lpstr>
      <vt:lpstr>NLP vs Computer Vision</vt:lpstr>
      <vt:lpstr>NLP vs Computer Vision</vt:lpstr>
      <vt:lpstr>NLP pipeline</vt:lpstr>
      <vt:lpstr>NLP pipeline</vt:lpstr>
      <vt:lpstr>Text Normalization</vt:lpstr>
      <vt:lpstr>Tokenization</vt:lpstr>
      <vt:lpstr>Tokenization</vt:lpstr>
      <vt:lpstr>Stemming and Lemmatization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Processing + Feature Extraction How do we do it?</vt:lpstr>
      <vt:lpstr>Text Processing: TensorFlow</vt:lpstr>
      <vt:lpstr>Text Processing: TensorFlow</vt:lpstr>
      <vt:lpstr>Text Processing: TensorFlow</vt:lpstr>
      <vt:lpstr>Text Processing: TensorFlow</vt:lpstr>
      <vt:lpstr>Text Processing: TensorFlow</vt:lpstr>
      <vt:lpstr>NLP pipeline</vt:lpstr>
      <vt:lpstr>Embeddings</vt:lpstr>
      <vt:lpstr>Embeddings</vt:lpstr>
      <vt:lpstr>Embeddings</vt:lpstr>
      <vt:lpstr>Embeddings</vt:lpstr>
      <vt:lpstr>Embeddings-Distributed Representations</vt:lpstr>
      <vt:lpstr>PowerPoint Presentation</vt:lpstr>
      <vt:lpstr>Embeddings</vt:lpstr>
      <vt:lpstr>Word2Vec</vt:lpstr>
      <vt:lpstr>Word2Vec-CBOW</vt:lpstr>
      <vt:lpstr>Word2Vec-CBOW</vt:lpstr>
      <vt:lpstr>Word2Vec-CBOW</vt:lpstr>
      <vt:lpstr>Word2Vec-CBOW</vt:lpstr>
      <vt:lpstr>Word2Vec-Skip Gram</vt:lpstr>
      <vt:lpstr>Word2Vec-Skip Gram</vt:lpstr>
      <vt:lpstr>Word2Vec-Skip Gram Negative Sampling</vt:lpstr>
      <vt:lpstr>Word2Vec</vt:lpstr>
      <vt:lpstr>Word2Vec Example</vt:lpstr>
      <vt:lpstr>Word2Vec Example</vt:lpstr>
      <vt:lpstr>GloVe- Global vectors for word representation</vt:lpstr>
      <vt:lpstr>GloVe- Global vectors for word representation</vt:lpstr>
      <vt:lpstr>GloVe- Global vectors for word representation</vt:lpstr>
      <vt:lpstr>GloVe- Global vectors for word representation</vt:lpstr>
      <vt:lpstr>NLP pipeline</vt:lpstr>
      <vt:lpstr>Recurrent Neural Networks</vt:lpstr>
      <vt:lpstr>Learns through BPTT</vt:lpstr>
      <vt:lpstr>RNN Variants</vt:lpstr>
      <vt:lpstr>RNN Variants</vt:lpstr>
      <vt:lpstr>LSTM Cell</vt:lpstr>
      <vt:lpstr>LSTM Cell</vt:lpstr>
      <vt:lpstr>GRU Cell</vt:lpstr>
      <vt:lpstr>GRU Cell</vt:lpstr>
      <vt:lpstr>Code Walkthrough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and  Recurrent Neural Networks</dc:title>
  <dc:creator>Amita Kapoor</dc:creator>
  <cp:lastModifiedBy>Amita Kapoor</cp:lastModifiedBy>
  <cp:revision>28</cp:revision>
  <dcterms:created xsi:type="dcterms:W3CDTF">2020-06-26T13:01:16Z</dcterms:created>
  <dcterms:modified xsi:type="dcterms:W3CDTF">2020-11-09T14:10:13Z</dcterms:modified>
</cp:coreProperties>
</file>